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89" r:id="rId1"/>
  </p:sldMasterIdLst>
  <p:notesMasterIdLst>
    <p:notesMasterId r:id="rId26"/>
  </p:notesMasterIdLst>
  <p:sldIdLst>
    <p:sldId id="262" r:id="rId2"/>
    <p:sldId id="297" r:id="rId3"/>
    <p:sldId id="298" r:id="rId4"/>
    <p:sldId id="309" r:id="rId5"/>
    <p:sldId id="264" r:id="rId6"/>
    <p:sldId id="310" r:id="rId7"/>
    <p:sldId id="311" r:id="rId8"/>
    <p:sldId id="312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1" r:id="rId18"/>
    <p:sldId id="340" r:id="rId19"/>
    <p:sldId id="342" r:id="rId20"/>
    <p:sldId id="343" r:id="rId21"/>
    <p:sldId id="344" r:id="rId22"/>
    <p:sldId id="345" r:id="rId23"/>
    <p:sldId id="331" r:id="rId24"/>
    <p:sldId id="346" r:id="rId2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co" initials="V" lastIdx="0" clrIdx="0">
    <p:extLst>
      <p:ext uri="{19B8F6BF-5375-455C-9EA6-DF929625EA0E}">
        <p15:presenceInfo xmlns:p15="http://schemas.microsoft.com/office/powerpoint/2012/main" userId="Vas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013" autoAdjust="0"/>
  </p:normalViewPr>
  <p:slideViewPr>
    <p:cSldViewPr snapToGrid="0">
      <p:cViewPr varScale="1">
        <p:scale>
          <a:sx n="65" d="100"/>
          <a:sy n="65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 Fátima Gomes de Carvalho" userId="57bddd61-e29a-4aaf-84bb-3706f9e45bec" providerId="ADAL" clId="{2633432A-5164-4EB4-937C-84A13CDD8CB8}"/>
    <pc:docChg chg="custSel modSld">
      <pc:chgData name="Maria de Fátima Gomes de Carvalho" userId="57bddd61-e29a-4aaf-84bb-3706f9e45bec" providerId="ADAL" clId="{2633432A-5164-4EB4-937C-84A13CDD8CB8}" dt="2021-10-26T20:05:34.095" v="51" actId="1076"/>
      <pc:docMkLst>
        <pc:docMk/>
      </pc:docMkLst>
      <pc:sldChg chg="addSp modSp mod">
        <pc:chgData name="Maria de Fátima Gomes de Carvalho" userId="57bddd61-e29a-4aaf-84bb-3706f9e45bec" providerId="ADAL" clId="{2633432A-5164-4EB4-937C-84A13CDD8CB8}" dt="2021-10-26T20:05:04.308" v="46" actId="20577"/>
        <pc:sldMkLst>
          <pc:docMk/>
          <pc:sldMk cId="1813444429" sldId="262"/>
        </pc:sldMkLst>
        <pc:spChg chg="add mod">
          <ac:chgData name="Maria de Fátima Gomes de Carvalho" userId="57bddd61-e29a-4aaf-84bb-3706f9e45bec" providerId="ADAL" clId="{2633432A-5164-4EB4-937C-84A13CDD8CB8}" dt="2021-10-26T20:05:04.308" v="46" actId="20577"/>
          <ac:spMkLst>
            <pc:docMk/>
            <pc:sldMk cId="1813444429" sldId="262"/>
            <ac:spMk id="3" creationId="{65C84754-7EAC-4B26-9AD3-89B5085C0551}"/>
          </ac:spMkLst>
        </pc:spChg>
        <pc:picChg chg="mod modCrop">
          <ac:chgData name="Maria de Fátima Gomes de Carvalho" userId="57bddd61-e29a-4aaf-84bb-3706f9e45bec" providerId="ADAL" clId="{2633432A-5164-4EB4-937C-84A13CDD8CB8}" dt="2021-10-26T20:04:19.982" v="1" actId="14100"/>
          <ac:picMkLst>
            <pc:docMk/>
            <pc:sldMk cId="1813444429" sldId="262"/>
            <ac:picMk id="4" creationId="{00000000-0000-0000-0000-000000000000}"/>
          </ac:picMkLst>
        </pc:picChg>
      </pc:sldChg>
      <pc:sldChg chg="modSp mod">
        <pc:chgData name="Maria de Fátima Gomes de Carvalho" userId="57bddd61-e29a-4aaf-84bb-3706f9e45bec" providerId="ADAL" clId="{2633432A-5164-4EB4-937C-84A13CDD8CB8}" dt="2021-10-26T20:05:34.095" v="51" actId="1076"/>
        <pc:sldMkLst>
          <pc:docMk/>
          <pc:sldMk cId="2014292044" sldId="346"/>
        </pc:sldMkLst>
        <pc:picChg chg="mod">
          <ac:chgData name="Maria de Fátima Gomes de Carvalho" userId="57bddd61-e29a-4aaf-84bb-3706f9e45bec" providerId="ADAL" clId="{2633432A-5164-4EB4-937C-84A13CDD8CB8}" dt="2021-10-26T20:05:34.095" v="51" actId="1076"/>
          <ac:picMkLst>
            <pc:docMk/>
            <pc:sldMk cId="2014292044" sldId="346"/>
            <ac:picMk id="2" creationId="{00000000-0000-0000-0000-000000000000}"/>
          </ac:picMkLst>
        </pc:picChg>
        <pc:picChg chg="mod modCrop">
          <ac:chgData name="Maria de Fátima Gomes de Carvalho" userId="57bddd61-e29a-4aaf-84bb-3706f9e45bec" providerId="ADAL" clId="{2633432A-5164-4EB4-937C-84A13CDD8CB8}" dt="2021-10-26T20:05:29.663" v="49" actId="1076"/>
          <ac:picMkLst>
            <pc:docMk/>
            <pc:sldMk cId="2014292044" sldId="346"/>
            <ac:picMk id="4" creationId="{00000000-0000-0000-0000-000000000000}"/>
          </ac:picMkLst>
        </pc:picChg>
      </pc:sldChg>
    </pc:docChg>
  </pc:docChgLst>
  <pc:docChgLst>
    <pc:chgData name="Maria de Fátima Gomes de Carvalho" userId="57bddd61-e29a-4aaf-84bb-3706f9e45bec" providerId="ADAL" clId="{C3664A4D-46B5-4D8E-8BF8-7B9E83D66072}"/>
    <pc:docChg chg="undo custSel addSld delSld modSld sldOrd">
      <pc:chgData name="Maria de Fátima Gomes de Carvalho" userId="57bddd61-e29a-4aaf-84bb-3706f9e45bec" providerId="ADAL" clId="{C3664A4D-46B5-4D8E-8BF8-7B9E83D66072}" dt="2021-06-16T13:44:03.629" v="1402"/>
      <pc:docMkLst>
        <pc:docMk/>
      </pc:docMkLst>
      <pc:sldChg chg="addSp delSp modSp">
        <pc:chgData name="Maria de Fátima Gomes de Carvalho" userId="57bddd61-e29a-4aaf-84bb-3706f9e45bec" providerId="ADAL" clId="{C3664A4D-46B5-4D8E-8BF8-7B9E83D66072}" dt="2021-06-15T15:35:17.641" v="917"/>
        <pc:sldMkLst>
          <pc:docMk/>
          <pc:sldMk cId="1813444429" sldId="262"/>
        </pc:sldMkLst>
        <pc:picChg chg="del">
          <ac:chgData name="Maria de Fátima Gomes de Carvalho" userId="57bddd61-e29a-4aaf-84bb-3706f9e45bec" providerId="ADAL" clId="{C3664A4D-46B5-4D8E-8BF8-7B9E83D66072}" dt="2021-06-15T15:35:12.665" v="915" actId="478"/>
          <ac:picMkLst>
            <pc:docMk/>
            <pc:sldMk cId="1813444429" sldId="262"/>
            <ac:picMk id="7" creationId="{00000000-0000-0000-0000-000000000000}"/>
          </ac:picMkLst>
        </pc:picChg>
        <pc:picChg chg="del">
          <ac:chgData name="Maria de Fátima Gomes de Carvalho" userId="57bddd61-e29a-4aaf-84bb-3706f9e45bec" providerId="ADAL" clId="{C3664A4D-46B5-4D8E-8BF8-7B9E83D66072}" dt="2021-06-15T15:35:14.899" v="916" actId="478"/>
          <ac:picMkLst>
            <pc:docMk/>
            <pc:sldMk cId="1813444429" sldId="262"/>
            <ac:picMk id="8" creationId="{00000000-0000-0000-0000-000000000000}"/>
          </ac:picMkLst>
        </pc:picChg>
        <pc:picChg chg="add mod">
          <ac:chgData name="Maria de Fátima Gomes de Carvalho" userId="57bddd61-e29a-4aaf-84bb-3706f9e45bec" providerId="ADAL" clId="{C3664A4D-46B5-4D8E-8BF8-7B9E83D66072}" dt="2021-06-15T15:35:17.641" v="917"/>
          <ac:picMkLst>
            <pc:docMk/>
            <pc:sldMk cId="1813444429" sldId="262"/>
            <ac:picMk id="9" creationId="{CA8DA219-BDB2-4D77-9764-85B059CB743D}"/>
          </ac:picMkLst>
        </pc:picChg>
        <pc:picChg chg="add mod">
          <ac:chgData name="Maria de Fátima Gomes de Carvalho" userId="57bddd61-e29a-4aaf-84bb-3706f9e45bec" providerId="ADAL" clId="{C3664A4D-46B5-4D8E-8BF8-7B9E83D66072}" dt="2021-06-15T15:35:17.641" v="917"/>
          <ac:picMkLst>
            <pc:docMk/>
            <pc:sldMk cId="1813444429" sldId="262"/>
            <ac:picMk id="10" creationId="{48985E08-8BAA-4C47-AD86-B53AE97A1CAA}"/>
          </ac:picMkLst>
        </pc:picChg>
        <pc:picChg chg="add mod">
          <ac:chgData name="Maria de Fátima Gomes de Carvalho" userId="57bddd61-e29a-4aaf-84bb-3706f9e45bec" providerId="ADAL" clId="{C3664A4D-46B5-4D8E-8BF8-7B9E83D66072}" dt="2021-06-15T15:35:17.641" v="917"/>
          <ac:picMkLst>
            <pc:docMk/>
            <pc:sldMk cId="1813444429" sldId="262"/>
            <ac:picMk id="11" creationId="{362C82B7-D904-40B0-A5C9-8A1DC9511EF5}"/>
          </ac:picMkLst>
        </pc:picChg>
      </pc:sldChg>
      <pc:sldChg chg="addSp modSp setBg">
        <pc:chgData name="Maria de Fátima Gomes de Carvalho" userId="57bddd61-e29a-4aaf-84bb-3706f9e45bec" providerId="ADAL" clId="{C3664A4D-46B5-4D8E-8BF8-7B9E83D66072}" dt="2021-06-15T15:40:20.252" v="920"/>
        <pc:sldMkLst>
          <pc:docMk/>
          <pc:sldMk cId="681325580" sldId="264"/>
        </pc:sldMkLst>
        <pc:picChg chg="add mod">
          <ac:chgData name="Maria de Fátima Gomes de Carvalho" userId="57bddd61-e29a-4aaf-84bb-3706f9e45bec" providerId="ADAL" clId="{C3664A4D-46B5-4D8E-8BF8-7B9E83D66072}" dt="2021-06-15T15:32:20.858" v="910"/>
          <ac:picMkLst>
            <pc:docMk/>
            <pc:sldMk cId="681325580" sldId="264"/>
            <ac:picMk id="5" creationId="{1BD2C134-B641-419F-BCC3-7C0095E86352}"/>
          </ac:picMkLst>
        </pc:picChg>
        <pc:picChg chg="add mod">
          <ac:chgData name="Maria de Fátima Gomes de Carvalho" userId="57bddd61-e29a-4aaf-84bb-3706f9e45bec" providerId="ADAL" clId="{C3664A4D-46B5-4D8E-8BF8-7B9E83D66072}" dt="2021-06-15T15:32:20.858" v="910"/>
          <ac:picMkLst>
            <pc:docMk/>
            <pc:sldMk cId="681325580" sldId="264"/>
            <ac:picMk id="6" creationId="{9405F506-7E2E-4B2D-933D-C859C388843F}"/>
          </ac:picMkLst>
        </pc:picChg>
        <pc:picChg chg="add mod">
          <ac:chgData name="Maria de Fátima Gomes de Carvalho" userId="57bddd61-e29a-4aaf-84bb-3706f9e45bec" providerId="ADAL" clId="{C3664A4D-46B5-4D8E-8BF8-7B9E83D66072}" dt="2021-06-15T15:32:20.858" v="910"/>
          <ac:picMkLst>
            <pc:docMk/>
            <pc:sldMk cId="681325580" sldId="264"/>
            <ac:picMk id="7" creationId="{2ACC41F6-B8DB-4865-8307-A295C96D2ACF}"/>
          </ac:picMkLst>
        </pc:picChg>
        <pc:picChg chg="add mod">
          <ac:chgData name="Maria de Fátima Gomes de Carvalho" userId="57bddd61-e29a-4aaf-84bb-3706f9e45bec" providerId="ADAL" clId="{C3664A4D-46B5-4D8E-8BF8-7B9E83D66072}" dt="2021-06-15T15:32:35.866" v="911"/>
          <ac:picMkLst>
            <pc:docMk/>
            <pc:sldMk cId="681325580" sldId="264"/>
            <ac:picMk id="8" creationId="{EC3EAF22-424D-40F7-B31A-F8321009CFB1}"/>
          </ac:picMkLst>
        </pc:picChg>
        <pc:picChg chg="add mod">
          <ac:chgData name="Maria de Fátima Gomes de Carvalho" userId="57bddd61-e29a-4aaf-84bb-3706f9e45bec" providerId="ADAL" clId="{C3664A4D-46B5-4D8E-8BF8-7B9E83D66072}" dt="2021-06-15T15:32:35.866" v="911"/>
          <ac:picMkLst>
            <pc:docMk/>
            <pc:sldMk cId="681325580" sldId="264"/>
            <ac:picMk id="9" creationId="{FEF259B4-E7CB-4829-83D1-A092313793A6}"/>
          </ac:picMkLst>
        </pc:picChg>
        <pc:picChg chg="add mod">
          <ac:chgData name="Maria de Fátima Gomes de Carvalho" userId="57bddd61-e29a-4aaf-84bb-3706f9e45bec" providerId="ADAL" clId="{C3664A4D-46B5-4D8E-8BF8-7B9E83D66072}" dt="2021-06-15T15:32:35.866" v="911"/>
          <ac:picMkLst>
            <pc:docMk/>
            <pc:sldMk cId="681325580" sldId="264"/>
            <ac:picMk id="10" creationId="{F98CAADF-DE1F-4D9E-B086-C8FF0E53E402}"/>
          </ac:picMkLst>
        </pc:picChg>
      </pc:sldChg>
      <pc:sldChg chg="modSp mod">
        <pc:chgData name="Maria de Fátima Gomes de Carvalho" userId="57bddd61-e29a-4aaf-84bb-3706f9e45bec" providerId="ADAL" clId="{C3664A4D-46B5-4D8E-8BF8-7B9E83D66072}" dt="2021-06-07T10:45:13.590" v="18" actId="20577"/>
        <pc:sldMkLst>
          <pc:docMk/>
          <pc:sldMk cId="871716374" sldId="298"/>
        </pc:sldMkLst>
        <pc:spChg chg="mod">
          <ac:chgData name="Maria de Fátima Gomes de Carvalho" userId="57bddd61-e29a-4aaf-84bb-3706f9e45bec" providerId="ADAL" clId="{C3664A4D-46B5-4D8E-8BF8-7B9E83D66072}" dt="2021-06-07T10:45:13.590" v="18" actId="20577"/>
          <ac:spMkLst>
            <pc:docMk/>
            <pc:sldMk cId="871716374" sldId="298"/>
            <ac:spMk id="3" creationId="{00000000-0000-0000-0000-000000000000}"/>
          </ac:spMkLst>
        </pc:spChg>
      </pc:sldChg>
      <pc:sldChg chg="addSp delSp modSp">
        <pc:chgData name="Maria de Fátima Gomes de Carvalho" userId="57bddd61-e29a-4aaf-84bb-3706f9e45bec" providerId="ADAL" clId="{C3664A4D-46B5-4D8E-8BF8-7B9E83D66072}" dt="2021-06-16T13:44:03.629" v="1402"/>
        <pc:sldMkLst>
          <pc:docMk/>
          <pc:sldMk cId="4250291853" sldId="309"/>
        </pc:sldMkLst>
        <pc:picChg chg="add del mod">
          <ac:chgData name="Maria de Fátima Gomes de Carvalho" userId="57bddd61-e29a-4aaf-84bb-3706f9e45bec" providerId="ADAL" clId="{C3664A4D-46B5-4D8E-8BF8-7B9E83D66072}" dt="2021-06-15T15:33:13.501" v="913"/>
          <ac:picMkLst>
            <pc:docMk/>
            <pc:sldMk cId="4250291853" sldId="309"/>
            <ac:picMk id="3" creationId="{E65C2092-39F6-4BEA-A342-A91E965B9D69}"/>
          </ac:picMkLst>
        </pc:picChg>
        <pc:picChg chg="add del mod">
          <ac:chgData name="Maria de Fátima Gomes de Carvalho" userId="57bddd61-e29a-4aaf-84bb-3706f9e45bec" providerId="ADAL" clId="{C3664A4D-46B5-4D8E-8BF8-7B9E83D66072}" dt="2021-06-15T15:33:13.501" v="913"/>
          <ac:picMkLst>
            <pc:docMk/>
            <pc:sldMk cId="4250291853" sldId="309"/>
            <ac:picMk id="4" creationId="{902B19D3-6FC6-40AA-8E22-2F3B48A5F18C}"/>
          </ac:picMkLst>
        </pc:picChg>
        <pc:picChg chg="add del mod">
          <ac:chgData name="Maria de Fátima Gomes de Carvalho" userId="57bddd61-e29a-4aaf-84bb-3706f9e45bec" providerId="ADAL" clId="{C3664A4D-46B5-4D8E-8BF8-7B9E83D66072}" dt="2021-06-15T15:33:13.501" v="913"/>
          <ac:picMkLst>
            <pc:docMk/>
            <pc:sldMk cId="4250291853" sldId="309"/>
            <ac:picMk id="5" creationId="{FAF2B6A5-3C1D-4B86-9903-97017AA234A9}"/>
          </ac:picMkLst>
        </pc:picChg>
        <pc:picChg chg="add mod">
          <ac:chgData name="Maria de Fátima Gomes de Carvalho" userId="57bddd61-e29a-4aaf-84bb-3706f9e45bec" providerId="ADAL" clId="{C3664A4D-46B5-4D8E-8BF8-7B9E83D66072}" dt="2021-06-15T15:33:51.722" v="914"/>
          <ac:picMkLst>
            <pc:docMk/>
            <pc:sldMk cId="4250291853" sldId="309"/>
            <ac:picMk id="6" creationId="{EEA38F9A-C3FF-48B0-95D3-A9FC6839CCD0}"/>
          </ac:picMkLst>
        </pc:picChg>
        <pc:picChg chg="add mod">
          <ac:chgData name="Maria de Fátima Gomes de Carvalho" userId="57bddd61-e29a-4aaf-84bb-3706f9e45bec" providerId="ADAL" clId="{C3664A4D-46B5-4D8E-8BF8-7B9E83D66072}" dt="2021-06-15T15:33:51.722" v="914"/>
          <ac:picMkLst>
            <pc:docMk/>
            <pc:sldMk cId="4250291853" sldId="309"/>
            <ac:picMk id="7" creationId="{1F9E7B8D-21CF-40CA-8E0F-9085226D5C99}"/>
          </ac:picMkLst>
        </pc:picChg>
        <pc:picChg chg="add mod">
          <ac:chgData name="Maria de Fátima Gomes de Carvalho" userId="57bddd61-e29a-4aaf-84bb-3706f9e45bec" providerId="ADAL" clId="{C3664A4D-46B5-4D8E-8BF8-7B9E83D66072}" dt="2021-06-15T15:33:51.722" v="914"/>
          <ac:picMkLst>
            <pc:docMk/>
            <pc:sldMk cId="4250291853" sldId="309"/>
            <ac:picMk id="8" creationId="{EB33313A-9A28-4550-BEF3-61249B098EA6}"/>
          </ac:picMkLst>
        </pc:picChg>
        <pc:picChg chg="add mod">
          <ac:chgData name="Maria de Fátima Gomes de Carvalho" userId="57bddd61-e29a-4aaf-84bb-3706f9e45bec" providerId="ADAL" clId="{C3664A4D-46B5-4D8E-8BF8-7B9E83D66072}" dt="2021-06-16T13:44:03.629" v="1402"/>
          <ac:picMkLst>
            <pc:docMk/>
            <pc:sldMk cId="4250291853" sldId="309"/>
            <ac:picMk id="9" creationId="{F603A52C-8DF3-4429-93E5-6D7A2001E135}"/>
          </ac:picMkLst>
        </pc:picChg>
      </pc:sldChg>
      <pc:sldChg chg="modSp mod">
        <pc:chgData name="Maria de Fátima Gomes de Carvalho" userId="57bddd61-e29a-4aaf-84bb-3706f9e45bec" providerId="ADAL" clId="{C3664A4D-46B5-4D8E-8BF8-7B9E83D66072}" dt="2021-06-07T10:52:51.411" v="58" actId="113"/>
        <pc:sldMkLst>
          <pc:docMk/>
          <pc:sldMk cId="2235533138" sldId="310"/>
        </pc:sldMkLst>
        <pc:spChg chg="mod">
          <ac:chgData name="Maria de Fátima Gomes de Carvalho" userId="57bddd61-e29a-4aaf-84bb-3706f9e45bec" providerId="ADAL" clId="{C3664A4D-46B5-4D8E-8BF8-7B9E83D66072}" dt="2021-06-07T10:52:51.411" v="58" actId="113"/>
          <ac:spMkLst>
            <pc:docMk/>
            <pc:sldMk cId="2235533138" sldId="310"/>
            <ac:spMk id="4" creationId="{00000000-0000-0000-0000-000000000000}"/>
          </ac:spMkLst>
        </pc:spChg>
      </pc:sldChg>
      <pc:sldChg chg="addSp delSp modSp mod">
        <pc:chgData name="Maria de Fátima Gomes de Carvalho" userId="57bddd61-e29a-4aaf-84bb-3706f9e45bec" providerId="ADAL" clId="{C3664A4D-46B5-4D8E-8BF8-7B9E83D66072}" dt="2021-06-15T15:55:31.702" v="922" actId="166"/>
        <pc:sldMkLst>
          <pc:docMk/>
          <pc:sldMk cId="4267745421" sldId="311"/>
        </pc:sldMkLst>
        <pc:spChg chg="mod ord">
          <ac:chgData name="Maria de Fátima Gomes de Carvalho" userId="57bddd61-e29a-4aaf-84bb-3706f9e45bec" providerId="ADAL" clId="{C3664A4D-46B5-4D8E-8BF8-7B9E83D66072}" dt="2021-06-15T15:45:09.314" v="921"/>
          <ac:spMkLst>
            <pc:docMk/>
            <pc:sldMk cId="4267745421" sldId="311"/>
            <ac:spMk id="2" creationId="{00000000-0000-0000-0000-000000000000}"/>
          </ac:spMkLst>
        </pc:spChg>
        <pc:spChg chg="del">
          <ac:chgData name="Maria de Fátima Gomes de Carvalho" userId="57bddd61-e29a-4aaf-84bb-3706f9e45bec" providerId="ADAL" clId="{C3664A4D-46B5-4D8E-8BF8-7B9E83D66072}" dt="2021-06-07T10:52:56.601" v="59" actId="478"/>
          <ac:spMkLst>
            <pc:docMk/>
            <pc:sldMk cId="4267745421" sldId="311"/>
            <ac:spMk id="4" creationId="{00000000-0000-0000-0000-000000000000}"/>
          </ac:spMkLst>
        </pc:spChg>
        <pc:spChg chg="add mod">
          <ac:chgData name="Maria de Fátima Gomes de Carvalho" userId="57bddd61-e29a-4aaf-84bb-3706f9e45bec" providerId="ADAL" clId="{C3664A4D-46B5-4D8E-8BF8-7B9E83D66072}" dt="2021-06-07T11:30:53.454" v="578" actId="113"/>
          <ac:spMkLst>
            <pc:docMk/>
            <pc:sldMk cId="4267745421" sldId="311"/>
            <ac:spMk id="12" creationId="{F53B7E51-761C-4C2B-A4B8-4206756CAA54}"/>
          </ac:spMkLst>
        </pc:spChg>
        <pc:picChg chg="mod">
          <ac:chgData name="Maria de Fátima Gomes de Carvalho" userId="57bddd61-e29a-4aaf-84bb-3706f9e45bec" providerId="ADAL" clId="{C3664A4D-46B5-4D8E-8BF8-7B9E83D66072}" dt="2021-06-15T15:55:31.702" v="922" actId="166"/>
          <ac:picMkLst>
            <pc:docMk/>
            <pc:sldMk cId="4267745421" sldId="311"/>
            <ac:picMk id="8" creationId="{1121DAFD-C7AA-487C-BFAD-B336915196E4}"/>
          </ac:picMkLst>
        </pc:picChg>
      </pc:sldChg>
      <pc:sldChg chg="addSp modSp add mod">
        <pc:chgData name="Maria de Fátima Gomes de Carvalho" userId="57bddd61-e29a-4aaf-84bb-3706f9e45bec" providerId="ADAL" clId="{C3664A4D-46B5-4D8E-8BF8-7B9E83D66072}" dt="2021-06-15T16:01:51.903" v="923"/>
        <pc:sldMkLst>
          <pc:docMk/>
          <pc:sldMk cId="2225271793" sldId="312"/>
        </pc:sldMkLst>
        <pc:spChg chg="mod">
          <ac:chgData name="Maria de Fátima Gomes de Carvalho" userId="57bddd61-e29a-4aaf-84bb-3706f9e45bec" providerId="ADAL" clId="{C3664A4D-46B5-4D8E-8BF8-7B9E83D66072}" dt="2021-06-07T11:23:10.937" v="483" actId="122"/>
          <ac:spMkLst>
            <pc:docMk/>
            <pc:sldMk cId="2225271793" sldId="312"/>
            <ac:spMk id="12" creationId="{F53B7E51-761C-4C2B-A4B8-4206756CAA54}"/>
          </ac:spMkLst>
        </pc:spChg>
        <pc:spChg chg="add mod">
          <ac:chgData name="Maria de Fátima Gomes de Carvalho" userId="57bddd61-e29a-4aaf-84bb-3706f9e45bec" providerId="ADAL" clId="{C3664A4D-46B5-4D8E-8BF8-7B9E83D66072}" dt="2021-06-15T16:01:51.903" v="923"/>
          <ac:spMkLst>
            <pc:docMk/>
            <pc:sldMk cId="2225271793" sldId="312"/>
            <ac:spMk id="13" creationId="{34CC994A-96DC-4226-82F2-C15AC7BD1B86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07T11:31:27.167" v="584" actId="20577"/>
        <pc:sldMkLst>
          <pc:docMk/>
          <pc:sldMk cId="1832300593" sldId="313"/>
        </pc:sldMkLst>
        <pc:spChg chg="mod">
          <ac:chgData name="Maria de Fátima Gomes de Carvalho" userId="57bddd61-e29a-4aaf-84bb-3706f9e45bec" providerId="ADAL" clId="{C3664A4D-46B5-4D8E-8BF8-7B9E83D66072}" dt="2021-06-07T11:31:27.167" v="584" actId="20577"/>
          <ac:spMkLst>
            <pc:docMk/>
            <pc:sldMk cId="1832300593" sldId="313"/>
            <ac:spMk id="12" creationId="{F53B7E51-761C-4C2B-A4B8-4206756CAA54}"/>
          </ac:spMkLst>
        </pc:spChg>
      </pc:sldChg>
      <pc:sldChg chg="delSp modSp add del mod">
        <pc:chgData name="Maria de Fátima Gomes de Carvalho" userId="57bddd61-e29a-4aaf-84bb-3706f9e45bec" providerId="ADAL" clId="{C3664A4D-46B5-4D8E-8BF8-7B9E83D66072}" dt="2021-06-16T08:56:36.002" v="952" actId="47"/>
        <pc:sldMkLst>
          <pc:docMk/>
          <pc:sldMk cId="1376324287" sldId="314"/>
        </pc:sldMkLst>
        <pc:spChg chg="mod">
          <ac:chgData name="Maria de Fátima Gomes de Carvalho" userId="57bddd61-e29a-4aaf-84bb-3706f9e45bec" providerId="ADAL" clId="{C3664A4D-46B5-4D8E-8BF8-7B9E83D66072}" dt="2021-06-07T11:27:02.319" v="537" actId="20577"/>
          <ac:spMkLst>
            <pc:docMk/>
            <pc:sldMk cId="1376324287" sldId="314"/>
            <ac:spMk id="2" creationId="{00000000-0000-0000-0000-000000000000}"/>
          </ac:spMkLst>
        </pc:spChg>
        <pc:spChg chg="del mod">
          <ac:chgData name="Maria de Fátima Gomes de Carvalho" userId="57bddd61-e29a-4aaf-84bb-3706f9e45bec" providerId="ADAL" clId="{C3664A4D-46B5-4D8E-8BF8-7B9E83D66072}" dt="2021-06-15T16:27:30.128" v="924"/>
          <ac:spMkLst>
            <pc:docMk/>
            <pc:sldMk cId="1376324287" sldId="314"/>
            <ac:spMk id="12" creationId="{F53B7E51-761C-4C2B-A4B8-4206756CAA54}"/>
          </ac:spMkLst>
        </pc:spChg>
      </pc:sldChg>
      <pc:sldChg chg="addSp delSp modSp add del mod">
        <pc:chgData name="Maria de Fátima Gomes de Carvalho" userId="57bddd61-e29a-4aaf-84bb-3706f9e45bec" providerId="ADAL" clId="{C3664A4D-46B5-4D8E-8BF8-7B9E83D66072}" dt="2021-06-16T08:58:28.619" v="975" actId="47"/>
        <pc:sldMkLst>
          <pc:docMk/>
          <pc:sldMk cId="2866572674" sldId="315"/>
        </pc:sldMkLst>
        <pc:spChg chg="mod">
          <ac:chgData name="Maria de Fátima Gomes de Carvalho" userId="57bddd61-e29a-4aaf-84bb-3706f9e45bec" providerId="ADAL" clId="{C3664A4D-46B5-4D8E-8BF8-7B9E83D66072}" dt="2021-06-07T11:28:36.309" v="551" actId="6549"/>
          <ac:spMkLst>
            <pc:docMk/>
            <pc:sldMk cId="2866572674" sldId="315"/>
            <ac:spMk id="12" creationId="{F53B7E51-761C-4C2B-A4B8-4206756CAA54}"/>
          </ac:spMkLst>
        </pc:spChg>
        <pc:spChg chg="add del mod">
          <ac:chgData name="Maria de Fátima Gomes de Carvalho" userId="57bddd61-e29a-4aaf-84bb-3706f9e45bec" providerId="ADAL" clId="{C3664A4D-46B5-4D8E-8BF8-7B9E83D66072}" dt="2021-06-16T08:57:16.577" v="955"/>
          <ac:spMkLst>
            <pc:docMk/>
            <pc:sldMk cId="2866572674" sldId="315"/>
            <ac:spMk id="13" creationId="{54DBE22B-B203-4FA3-885B-FC6109892D07}"/>
          </ac:spMkLst>
        </pc:spChg>
      </pc:sldChg>
      <pc:sldChg chg="modSp add del mod">
        <pc:chgData name="Maria de Fátima Gomes de Carvalho" userId="57bddd61-e29a-4aaf-84bb-3706f9e45bec" providerId="ADAL" clId="{C3664A4D-46B5-4D8E-8BF8-7B9E83D66072}" dt="2021-06-16T09:03:39.563" v="1039" actId="47"/>
        <pc:sldMkLst>
          <pc:docMk/>
          <pc:sldMk cId="1285492310" sldId="316"/>
        </pc:sldMkLst>
        <pc:spChg chg="mod">
          <ac:chgData name="Maria de Fátima Gomes de Carvalho" userId="57bddd61-e29a-4aaf-84bb-3706f9e45bec" providerId="ADAL" clId="{C3664A4D-46B5-4D8E-8BF8-7B9E83D66072}" dt="2021-06-07T11:40:59.438" v="624"/>
          <ac:spMkLst>
            <pc:docMk/>
            <pc:sldMk cId="1285492310" sldId="316"/>
            <ac:spMk id="2" creationId="{00000000-0000-0000-0000-000000000000}"/>
          </ac:spMkLst>
        </pc:spChg>
        <pc:spChg chg="mod">
          <ac:chgData name="Maria de Fátima Gomes de Carvalho" userId="57bddd61-e29a-4aaf-84bb-3706f9e45bec" providerId="ADAL" clId="{C3664A4D-46B5-4D8E-8BF8-7B9E83D66072}" dt="2021-06-16T09:02:09.171" v="1021" actId="21"/>
          <ac:spMkLst>
            <pc:docMk/>
            <pc:sldMk cId="1285492310" sldId="316"/>
            <ac:spMk id="13" creationId="{54DBE22B-B203-4FA3-885B-FC6109892D07}"/>
          </ac:spMkLst>
        </pc:spChg>
      </pc:sldChg>
      <pc:sldChg chg="modSp add del mod ord">
        <pc:chgData name="Maria de Fátima Gomes de Carvalho" userId="57bddd61-e29a-4aaf-84bb-3706f9e45bec" providerId="ADAL" clId="{C3664A4D-46B5-4D8E-8BF8-7B9E83D66072}" dt="2021-06-16T08:59:58.107" v="1006" actId="47"/>
        <pc:sldMkLst>
          <pc:docMk/>
          <pc:sldMk cId="2684041040" sldId="317"/>
        </pc:sldMkLst>
        <pc:spChg chg="mod">
          <ac:chgData name="Maria de Fátima Gomes de Carvalho" userId="57bddd61-e29a-4aaf-84bb-3706f9e45bec" providerId="ADAL" clId="{C3664A4D-46B5-4D8E-8BF8-7B9E83D66072}" dt="2021-06-07T11:39:15.464" v="603" actId="20577"/>
          <ac:spMkLst>
            <pc:docMk/>
            <pc:sldMk cId="2684041040" sldId="317"/>
            <ac:spMk id="2" creationId="{00000000-0000-0000-0000-000000000000}"/>
          </ac:spMkLst>
        </pc:spChg>
        <pc:spChg chg="mod">
          <ac:chgData name="Maria de Fátima Gomes de Carvalho" userId="57bddd61-e29a-4aaf-84bb-3706f9e45bec" providerId="ADAL" clId="{C3664A4D-46B5-4D8E-8BF8-7B9E83D66072}" dt="2021-06-07T11:40:33.342" v="622" actId="113"/>
          <ac:spMkLst>
            <pc:docMk/>
            <pc:sldMk cId="2684041040" sldId="317"/>
            <ac:spMk id="12" creationId="{F53B7E51-761C-4C2B-A4B8-4206756CAA54}"/>
          </ac:spMkLst>
        </pc:spChg>
      </pc:sldChg>
      <pc:sldChg chg="delSp modSp add del mod">
        <pc:chgData name="Maria de Fátima Gomes de Carvalho" userId="57bddd61-e29a-4aaf-84bb-3706f9e45bec" providerId="ADAL" clId="{C3664A4D-46B5-4D8E-8BF8-7B9E83D66072}" dt="2021-06-16T09:07:34.607" v="1078" actId="47"/>
        <pc:sldMkLst>
          <pc:docMk/>
          <pc:sldMk cId="3319227424" sldId="318"/>
        </pc:sldMkLst>
        <pc:spChg chg="del mod">
          <ac:chgData name="Maria de Fátima Gomes de Carvalho" userId="57bddd61-e29a-4aaf-84bb-3706f9e45bec" providerId="ADAL" clId="{C3664A4D-46B5-4D8E-8BF8-7B9E83D66072}" dt="2021-06-16T09:04:11.354" v="1043"/>
          <ac:spMkLst>
            <pc:docMk/>
            <pc:sldMk cId="3319227424" sldId="318"/>
            <ac:spMk id="13" creationId="{54DBE22B-B203-4FA3-885B-FC6109892D07}"/>
          </ac:spMkLst>
        </pc:spChg>
      </pc:sldChg>
      <pc:sldChg chg="modSp add del mod ord">
        <pc:chgData name="Maria de Fátima Gomes de Carvalho" userId="57bddd61-e29a-4aaf-84bb-3706f9e45bec" providerId="ADAL" clId="{C3664A4D-46B5-4D8E-8BF8-7B9E83D66072}" dt="2021-06-16T09:29:38.735" v="1133" actId="47"/>
        <pc:sldMkLst>
          <pc:docMk/>
          <pc:sldMk cId="260109140" sldId="319"/>
        </pc:sldMkLst>
        <pc:spChg chg="mod">
          <ac:chgData name="Maria de Fátima Gomes de Carvalho" userId="57bddd61-e29a-4aaf-84bb-3706f9e45bec" providerId="ADAL" clId="{C3664A4D-46B5-4D8E-8BF8-7B9E83D66072}" dt="2021-06-07T11:47:05.560" v="724" actId="108"/>
          <ac:spMkLst>
            <pc:docMk/>
            <pc:sldMk cId="260109140" sldId="319"/>
            <ac:spMk id="2" creationId="{00000000-0000-0000-0000-000000000000}"/>
          </ac:spMkLst>
        </pc:spChg>
        <pc:spChg chg="mod">
          <ac:chgData name="Maria de Fátima Gomes de Carvalho" userId="57bddd61-e29a-4aaf-84bb-3706f9e45bec" providerId="ADAL" clId="{C3664A4D-46B5-4D8E-8BF8-7B9E83D66072}" dt="2021-06-16T09:22:31.389" v="1104" actId="21"/>
          <ac:spMkLst>
            <pc:docMk/>
            <pc:sldMk cId="260109140" sldId="319"/>
            <ac:spMk id="12" creationId="{F53B7E51-761C-4C2B-A4B8-4206756CAA54}"/>
          </ac:spMkLst>
        </pc:spChg>
      </pc:sldChg>
      <pc:sldChg chg="modSp add del mod">
        <pc:chgData name="Maria de Fátima Gomes de Carvalho" userId="57bddd61-e29a-4aaf-84bb-3706f9e45bec" providerId="ADAL" clId="{C3664A4D-46B5-4D8E-8BF8-7B9E83D66072}" dt="2021-06-16T09:30:18.798" v="1150" actId="47"/>
        <pc:sldMkLst>
          <pc:docMk/>
          <pc:sldMk cId="1914438936" sldId="320"/>
        </pc:sldMkLst>
        <pc:spChg chg="mod">
          <ac:chgData name="Maria de Fátima Gomes de Carvalho" userId="57bddd61-e29a-4aaf-84bb-3706f9e45bec" providerId="ADAL" clId="{C3664A4D-46B5-4D8E-8BF8-7B9E83D66072}" dt="2021-06-16T09:30:09.536" v="1148" actId="21"/>
          <ac:spMkLst>
            <pc:docMk/>
            <pc:sldMk cId="1914438936" sldId="320"/>
            <ac:spMk id="12" creationId="{F53B7E51-761C-4C2B-A4B8-4206756CAA54}"/>
          </ac:spMkLst>
        </pc:spChg>
      </pc:sldChg>
      <pc:sldChg chg="delSp modSp add del mod ord">
        <pc:chgData name="Maria de Fátima Gomes de Carvalho" userId="57bddd61-e29a-4aaf-84bb-3706f9e45bec" providerId="ADAL" clId="{C3664A4D-46B5-4D8E-8BF8-7B9E83D66072}" dt="2021-06-16T09:41:32.545" v="1262" actId="47"/>
        <pc:sldMkLst>
          <pc:docMk/>
          <pc:sldMk cId="1433310345" sldId="321"/>
        </pc:sldMkLst>
        <pc:spChg chg="mod">
          <ac:chgData name="Maria de Fátima Gomes de Carvalho" userId="57bddd61-e29a-4aaf-84bb-3706f9e45bec" providerId="ADAL" clId="{C3664A4D-46B5-4D8E-8BF8-7B9E83D66072}" dt="2021-06-07T11:50:09.339" v="765" actId="404"/>
          <ac:spMkLst>
            <pc:docMk/>
            <pc:sldMk cId="1433310345" sldId="321"/>
            <ac:spMk id="2" creationId="{00000000-0000-0000-0000-000000000000}"/>
          </ac:spMkLst>
        </pc:spChg>
        <pc:spChg chg="del mod">
          <ac:chgData name="Maria de Fátima Gomes de Carvalho" userId="57bddd61-e29a-4aaf-84bb-3706f9e45bec" providerId="ADAL" clId="{C3664A4D-46B5-4D8E-8BF8-7B9E83D66072}" dt="2021-06-16T09:40:17.578" v="1248"/>
          <ac:spMkLst>
            <pc:docMk/>
            <pc:sldMk cId="1433310345" sldId="321"/>
            <ac:spMk id="12" creationId="{F53B7E51-761C-4C2B-A4B8-4206756CAA54}"/>
          </ac:spMkLst>
        </pc:spChg>
      </pc:sldChg>
      <pc:sldChg chg="delSp modSp add del mod ord">
        <pc:chgData name="Maria de Fátima Gomes de Carvalho" userId="57bddd61-e29a-4aaf-84bb-3706f9e45bec" providerId="ADAL" clId="{C3664A4D-46B5-4D8E-8BF8-7B9E83D66072}" dt="2021-06-16T09:45:45.833" v="1279" actId="47"/>
        <pc:sldMkLst>
          <pc:docMk/>
          <pc:sldMk cId="218889824" sldId="322"/>
        </pc:sldMkLst>
        <pc:spChg chg="del mod">
          <ac:chgData name="Maria de Fátima Gomes de Carvalho" userId="57bddd61-e29a-4aaf-84bb-3706f9e45bec" providerId="ADAL" clId="{C3664A4D-46B5-4D8E-8BF8-7B9E83D66072}" dt="2021-06-16T09:41:46.569" v="1266"/>
          <ac:spMkLst>
            <pc:docMk/>
            <pc:sldMk cId="218889824" sldId="322"/>
            <ac:spMk id="12" creationId="{F53B7E51-761C-4C2B-A4B8-4206756CAA54}"/>
          </ac:spMkLst>
        </pc:spChg>
      </pc:sldChg>
      <pc:sldChg chg="delSp modSp add del mod">
        <pc:chgData name="Maria de Fátima Gomes de Carvalho" userId="57bddd61-e29a-4aaf-84bb-3706f9e45bec" providerId="ADAL" clId="{C3664A4D-46B5-4D8E-8BF8-7B9E83D66072}" dt="2021-06-16T10:00:47.106" v="1320" actId="47"/>
        <pc:sldMkLst>
          <pc:docMk/>
          <pc:sldMk cId="1900735503" sldId="323"/>
        </pc:sldMkLst>
        <pc:spChg chg="mod">
          <ac:chgData name="Maria de Fátima Gomes de Carvalho" userId="57bddd61-e29a-4aaf-84bb-3706f9e45bec" providerId="ADAL" clId="{C3664A4D-46B5-4D8E-8BF8-7B9E83D66072}" dt="2021-06-07T11:51:54.784" v="795" actId="14100"/>
          <ac:spMkLst>
            <pc:docMk/>
            <pc:sldMk cId="1900735503" sldId="323"/>
            <ac:spMk id="2" creationId="{00000000-0000-0000-0000-000000000000}"/>
          </ac:spMkLst>
        </pc:spChg>
        <pc:spChg chg="del mod">
          <ac:chgData name="Maria de Fátima Gomes de Carvalho" userId="57bddd61-e29a-4aaf-84bb-3706f9e45bec" providerId="ADAL" clId="{C3664A4D-46B5-4D8E-8BF8-7B9E83D66072}" dt="2021-06-16T09:49:13.768" v="1286"/>
          <ac:spMkLst>
            <pc:docMk/>
            <pc:sldMk cId="1900735503" sldId="323"/>
            <ac:spMk id="12" creationId="{F53B7E51-761C-4C2B-A4B8-4206756CAA54}"/>
          </ac:spMkLst>
        </pc:spChg>
      </pc:sldChg>
      <pc:sldChg chg="delSp modSp add del mod">
        <pc:chgData name="Maria de Fátima Gomes de Carvalho" userId="57bddd61-e29a-4aaf-84bb-3706f9e45bec" providerId="ADAL" clId="{C3664A4D-46B5-4D8E-8BF8-7B9E83D66072}" dt="2021-06-16T10:01:22.527" v="1326" actId="47"/>
        <pc:sldMkLst>
          <pc:docMk/>
          <pc:sldMk cId="3186820383" sldId="324"/>
        </pc:sldMkLst>
        <pc:spChg chg="del mod">
          <ac:chgData name="Maria de Fátima Gomes de Carvalho" userId="57bddd61-e29a-4aaf-84bb-3706f9e45bec" providerId="ADAL" clId="{C3664A4D-46B5-4D8E-8BF8-7B9E83D66072}" dt="2021-06-16T10:01:13.160" v="1324"/>
          <ac:spMkLst>
            <pc:docMk/>
            <pc:sldMk cId="3186820383" sldId="324"/>
            <ac:spMk id="12" creationId="{F53B7E51-761C-4C2B-A4B8-4206756CAA54}"/>
          </ac:spMkLst>
        </pc:spChg>
      </pc:sldChg>
      <pc:sldChg chg="modSp add del mod">
        <pc:chgData name="Maria de Fátima Gomes de Carvalho" userId="57bddd61-e29a-4aaf-84bb-3706f9e45bec" providerId="ADAL" clId="{C3664A4D-46B5-4D8E-8BF8-7B9E83D66072}" dt="2021-06-16T10:07:25.640" v="1366" actId="47"/>
        <pc:sldMkLst>
          <pc:docMk/>
          <pc:sldMk cId="3196116568" sldId="325"/>
        </pc:sldMkLst>
        <pc:spChg chg="mod">
          <ac:chgData name="Maria de Fátima Gomes de Carvalho" userId="57bddd61-e29a-4aaf-84bb-3706f9e45bec" providerId="ADAL" clId="{C3664A4D-46B5-4D8E-8BF8-7B9E83D66072}" dt="2021-06-07T11:56:21.669" v="837" actId="6549"/>
          <ac:spMkLst>
            <pc:docMk/>
            <pc:sldMk cId="3196116568" sldId="325"/>
            <ac:spMk id="2" creationId="{00000000-0000-0000-0000-000000000000}"/>
          </ac:spMkLst>
        </pc:spChg>
        <pc:spChg chg="mod">
          <ac:chgData name="Maria de Fátima Gomes de Carvalho" userId="57bddd61-e29a-4aaf-84bb-3706f9e45bec" providerId="ADAL" clId="{C3664A4D-46B5-4D8E-8BF8-7B9E83D66072}" dt="2021-06-07T11:57:19.491" v="852" actId="20577"/>
          <ac:spMkLst>
            <pc:docMk/>
            <pc:sldMk cId="3196116568" sldId="325"/>
            <ac:spMk id="12" creationId="{F53B7E51-761C-4C2B-A4B8-4206756CAA54}"/>
          </ac:spMkLst>
        </pc:spChg>
      </pc:sldChg>
      <pc:sldChg chg="modSp add del mod">
        <pc:chgData name="Maria de Fátima Gomes de Carvalho" userId="57bddd61-e29a-4aaf-84bb-3706f9e45bec" providerId="ADAL" clId="{C3664A4D-46B5-4D8E-8BF8-7B9E83D66072}" dt="2021-06-16T10:07:47.597" v="1367" actId="47"/>
        <pc:sldMkLst>
          <pc:docMk/>
          <pc:sldMk cId="4069716806" sldId="326"/>
        </pc:sldMkLst>
        <pc:spChg chg="mod">
          <ac:chgData name="Maria de Fátima Gomes de Carvalho" userId="57bddd61-e29a-4aaf-84bb-3706f9e45bec" providerId="ADAL" clId="{C3664A4D-46B5-4D8E-8BF8-7B9E83D66072}" dt="2021-06-07T11:58:03.627" v="859" actId="6549"/>
          <ac:spMkLst>
            <pc:docMk/>
            <pc:sldMk cId="4069716806" sldId="326"/>
            <ac:spMk id="12" creationId="{F53B7E51-761C-4C2B-A4B8-4206756CAA54}"/>
          </ac:spMkLst>
        </pc:spChg>
      </pc:sldChg>
      <pc:sldChg chg="modSp add del mod">
        <pc:chgData name="Maria de Fátima Gomes de Carvalho" userId="57bddd61-e29a-4aaf-84bb-3706f9e45bec" providerId="ADAL" clId="{C3664A4D-46B5-4D8E-8BF8-7B9E83D66072}" dt="2021-06-16T10:29:57.225" v="1377" actId="47"/>
        <pc:sldMkLst>
          <pc:docMk/>
          <pc:sldMk cId="3587653276" sldId="327"/>
        </pc:sldMkLst>
        <pc:spChg chg="mod">
          <ac:chgData name="Maria de Fátima Gomes de Carvalho" userId="57bddd61-e29a-4aaf-84bb-3706f9e45bec" providerId="ADAL" clId="{C3664A4D-46B5-4D8E-8BF8-7B9E83D66072}" dt="2021-06-16T10:29:18.016" v="1376" actId="1076"/>
          <ac:spMkLst>
            <pc:docMk/>
            <pc:sldMk cId="3587653276" sldId="327"/>
            <ac:spMk id="12" creationId="{F53B7E51-761C-4C2B-A4B8-4206756CAA54}"/>
          </ac:spMkLst>
        </pc:spChg>
      </pc:sldChg>
      <pc:sldChg chg="modSp add del mod">
        <pc:chgData name="Maria de Fátima Gomes de Carvalho" userId="57bddd61-e29a-4aaf-84bb-3706f9e45bec" providerId="ADAL" clId="{C3664A4D-46B5-4D8E-8BF8-7B9E83D66072}" dt="2021-06-16T10:30:04.725" v="1379" actId="47"/>
        <pc:sldMkLst>
          <pc:docMk/>
          <pc:sldMk cId="320363841" sldId="328"/>
        </pc:sldMkLst>
        <pc:spChg chg="mod">
          <ac:chgData name="Maria de Fátima Gomes de Carvalho" userId="57bddd61-e29a-4aaf-84bb-3706f9e45bec" providerId="ADAL" clId="{C3664A4D-46B5-4D8E-8BF8-7B9E83D66072}" dt="2021-06-07T14:11:02.147" v="904" actId="6549"/>
          <ac:spMkLst>
            <pc:docMk/>
            <pc:sldMk cId="320363841" sldId="328"/>
            <ac:spMk id="12" creationId="{F53B7E51-761C-4C2B-A4B8-4206756CAA54}"/>
          </ac:spMkLst>
        </pc:spChg>
      </pc:sldChg>
      <pc:sldChg chg="modSp add del mod ord">
        <pc:chgData name="Maria de Fátima Gomes de Carvalho" userId="57bddd61-e29a-4aaf-84bb-3706f9e45bec" providerId="ADAL" clId="{C3664A4D-46B5-4D8E-8BF8-7B9E83D66072}" dt="2021-06-16T10:29:59.930" v="1378" actId="47"/>
        <pc:sldMkLst>
          <pc:docMk/>
          <pc:sldMk cId="2076977831" sldId="329"/>
        </pc:sldMkLst>
        <pc:spChg chg="mod">
          <ac:chgData name="Maria de Fátima Gomes de Carvalho" userId="57bddd61-e29a-4aaf-84bb-3706f9e45bec" providerId="ADAL" clId="{C3664A4D-46B5-4D8E-8BF8-7B9E83D66072}" dt="2021-06-16T10:29:09.630" v="1375" actId="21"/>
          <ac:spMkLst>
            <pc:docMk/>
            <pc:sldMk cId="2076977831" sldId="329"/>
            <ac:spMk id="12" creationId="{F53B7E51-761C-4C2B-A4B8-4206756CAA54}"/>
          </ac:spMkLst>
        </pc:spChg>
      </pc:sldChg>
      <pc:sldChg chg="modSp add del mod">
        <pc:chgData name="Maria de Fátima Gomes de Carvalho" userId="57bddd61-e29a-4aaf-84bb-3706f9e45bec" providerId="ADAL" clId="{C3664A4D-46B5-4D8E-8BF8-7B9E83D66072}" dt="2021-06-16T10:30:16.366" v="1380" actId="47"/>
        <pc:sldMkLst>
          <pc:docMk/>
          <pc:sldMk cId="742933741" sldId="330"/>
        </pc:sldMkLst>
        <pc:spChg chg="mod">
          <ac:chgData name="Maria de Fátima Gomes de Carvalho" userId="57bddd61-e29a-4aaf-84bb-3706f9e45bec" providerId="ADAL" clId="{C3664A4D-46B5-4D8E-8BF8-7B9E83D66072}" dt="2021-06-07T14:11:40.647" v="908" actId="1076"/>
          <ac:spMkLst>
            <pc:docMk/>
            <pc:sldMk cId="742933741" sldId="330"/>
            <ac:spMk id="12" creationId="{F53B7E51-761C-4C2B-A4B8-4206756CAA54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16T10:31:57.121" v="1393" actId="122"/>
        <pc:sldMkLst>
          <pc:docMk/>
          <pc:sldMk cId="1434921592" sldId="331"/>
        </pc:sldMkLst>
        <pc:spChg chg="mod">
          <ac:chgData name="Maria de Fátima Gomes de Carvalho" userId="57bddd61-e29a-4aaf-84bb-3706f9e45bec" providerId="ADAL" clId="{C3664A4D-46B5-4D8E-8BF8-7B9E83D66072}" dt="2021-06-16T10:31:57.121" v="1393" actId="122"/>
          <ac:spMkLst>
            <pc:docMk/>
            <pc:sldMk cId="1434921592" sldId="331"/>
            <ac:spMk id="2" creationId="{00000000-0000-0000-0000-000000000000}"/>
          </ac:spMkLst>
        </pc:spChg>
        <pc:spChg chg="mod">
          <ac:chgData name="Maria de Fátima Gomes de Carvalho" userId="57bddd61-e29a-4aaf-84bb-3706f9e45bec" providerId="ADAL" clId="{C3664A4D-46B5-4D8E-8BF8-7B9E83D66072}" dt="2021-06-07T14:11:45.202" v="909" actId="6549"/>
          <ac:spMkLst>
            <pc:docMk/>
            <pc:sldMk cId="1434921592" sldId="331"/>
            <ac:spMk id="12" creationId="{F53B7E51-761C-4C2B-A4B8-4206756CAA54}"/>
          </ac:spMkLst>
        </pc:spChg>
      </pc:sldChg>
      <pc:sldChg chg="modSp mod">
        <pc:chgData name="Maria de Fátima Gomes de Carvalho" userId="57bddd61-e29a-4aaf-84bb-3706f9e45bec" providerId="ADAL" clId="{C3664A4D-46B5-4D8E-8BF8-7B9E83D66072}" dt="2021-06-16T08:55:05.249" v="937" actId="20577"/>
        <pc:sldMkLst>
          <pc:docMk/>
          <pc:sldMk cId="1535161471" sldId="334"/>
        </pc:sldMkLst>
        <pc:spChg chg="mod">
          <ac:chgData name="Maria de Fátima Gomes de Carvalho" userId="57bddd61-e29a-4aaf-84bb-3706f9e45bec" providerId="ADAL" clId="{C3664A4D-46B5-4D8E-8BF8-7B9E83D66072}" dt="2021-06-16T08:55:05.249" v="937" actId="20577"/>
          <ac:spMkLst>
            <pc:docMk/>
            <pc:sldMk cId="1535161471" sldId="334"/>
            <ac:spMk id="12" creationId="{F53B7E51-761C-4C2B-A4B8-4206756CAA54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16T09:00:19.460" v="1007" actId="108"/>
        <pc:sldMkLst>
          <pc:docMk/>
          <pc:sldMk cId="3065589193" sldId="335"/>
        </pc:sldMkLst>
        <pc:spChg chg="mod">
          <ac:chgData name="Maria de Fátima Gomes de Carvalho" userId="57bddd61-e29a-4aaf-84bb-3706f9e45bec" providerId="ADAL" clId="{C3664A4D-46B5-4D8E-8BF8-7B9E83D66072}" dt="2021-06-16T09:00:19.460" v="1007" actId="108"/>
          <ac:spMkLst>
            <pc:docMk/>
            <pc:sldMk cId="3065589193" sldId="335"/>
            <ac:spMk id="12" creationId="{F53B7E51-761C-4C2B-A4B8-4206756CAA54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16T09:01:47.679" v="1019" actId="108"/>
        <pc:sldMkLst>
          <pc:docMk/>
          <pc:sldMk cId="2372600491" sldId="336"/>
        </pc:sldMkLst>
        <pc:spChg chg="mod">
          <ac:chgData name="Maria de Fátima Gomes de Carvalho" userId="57bddd61-e29a-4aaf-84bb-3706f9e45bec" providerId="ADAL" clId="{C3664A4D-46B5-4D8E-8BF8-7B9E83D66072}" dt="2021-06-16T09:01:47.679" v="1019" actId="108"/>
          <ac:spMkLst>
            <pc:docMk/>
            <pc:sldMk cId="2372600491" sldId="336"/>
            <ac:spMk id="12" creationId="{F53B7E51-761C-4C2B-A4B8-4206756CAA54}"/>
          </ac:spMkLst>
        </pc:spChg>
        <pc:spChg chg="mod">
          <ac:chgData name="Maria de Fátima Gomes de Carvalho" userId="57bddd61-e29a-4aaf-84bb-3706f9e45bec" providerId="ADAL" clId="{C3664A4D-46B5-4D8E-8BF8-7B9E83D66072}" dt="2021-06-16T08:59:39.913" v="1004" actId="20577"/>
          <ac:spMkLst>
            <pc:docMk/>
            <pc:sldMk cId="2372600491" sldId="336"/>
            <ac:spMk id="13" creationId="{34CC994A-96DC-4226-82F2-C15AC7BD1B86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16T11:26:42.222" v="1396" actId="403"/>
        <pc:sldMkLst>
          <pc:docMk/>
          <pc:sldMk cId="2039572668" sldId="337"/>
        </pc:sldMkLst>
        <pc:spChg chg="mod">
          <ac:chgData name="Maria de Fátima Gomes de Carvalho" userId="57bddd61-e29a-4aaf-84bb-3706f9e45bec" providerId="ADAL" clId="{C3664A4D-46B5-4D8E-8BF8-7B9E83D66072}" dt="2021-06-16T11:26:42.222" v="1396" actId="403"/>
          <ac:spMkLst>
            <pc:docMk/>
            <pc:sldMk cId="2039572668" sldId="337"/>
            <ac:spMk id="12" creationId="{F53B7E51-761C-4C2B-A4B8-4206756CAA54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16T12:13:32.410" v="1401" actId="20577"/>
        <pc:sldMkLst>
          <pc:docMk/>
          <pc:sldMk cId="1666260663" sldId="338"/>
        </pc:sldMkLst>
        <pc:spChg chg="mod">
          <ac:chgData name="Maria de Fátima Gomes de Carvalho" userId="57bddd61-e29a-4aaf-84bb-3706f9e45bec" providerId="ADAL" clId="{C3664A4D-46B5-4D8E-8BF8-7B9E83D66072}" dt="2021-06-16T12:13:32.410" v="1401" actId="20577"/>
          <ac:spMkLst>
            <pc:docMk/>
            <pc:sldMk cId="1666260663" sldId="338"/>
            <ac:spMk id="12" creationId="{F53B7E51-761C-4C2B-A4B8-4206756CAA54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16T09:29:35.084" v="1132" actId="113"/>
        <pc:sldMkLst>
          <pc:docMk/>
          <pc:sldMk cId="3984018119" sldId="339"/>
        </pc:sldMkLst>
        <pc:spChg chg="mod">
          <ac:chgData name="Maria de Fátima Gomes de Carvalho" userId="57bddd61-e29a-4aaf-84bb-3706f9e45bec" providerId="ADAL" clId="{C3664A4D-46B5-4D8E-8BF8-7B9E83D66072}" dt="2021-06-16T09:29:35.084" v="1132" actId="113"/>
          <ac:spMkLst>
            <pc:docMk/>
            <pc:sldMk cId="3984018119" sldId="339"/>
            <ac:spMk id="12" creationId="{F53B7E51-761C-4C2B-A4B8-4206756CAA54}"/>
          </ac:spMkLst>
        </pc:spChg>
        <pc:spChg chg="mod">
          <ac:chgData name="Maria de Fátima Gomes de Carvalho" userId="57bddd61-e29a-4aaf-84bb-3706f9e45bec" providerId="ADAL" clId="{C3664A4D-46B5-4D8E-8BF8-7B9E83D66072}" dt="2021-06-16T09:09:50.331" v="1103" actId="6549"/>
          <ac:spMkLst>
            <pc:docMk/>
            <pc:sldMk cId="3984018119" sldId="339"/>
            <ac:spMk id="13" creationId="{34CC994A-96DC-4226-82F2-C15AC7BD1B86}"/>
          </ac:spMkLst>
        </pc:spChg>
      </pc:sldChg>
      <pc:sldChg chg="modSp add mod ord">
        <pc:chgData name="Maria de Fátima Gomes de Carvalho" userId="57bddd61-e29a-4aaf-84bb-3706f9e45bec" providerId="ADAL" clId="{C3664A4D-46B5-4D8E-8BF8-7B9E83D66072}" dt="2021-06-16T09:37:52.454" v="1231" actId="1076"/>
        <pc:sldMkLst>
          <pc:docMk/>
          <pc:sldMk cId="4168666113" sldId="340"/>
        </pc:sldMkLst>
        <pc:spChg chg="mod">
          <ac:chgData name="Maria de Fátima Gomes de Carvalho" userId="57bddd61-e29a-4aaf-84bb-3706f9e45bec" providerId="ADAL" clId="{C3664A4D-46B5-4D8E-8BF8-7B9E83D66072}" dt="2021-06-16T09:37:52.454" v="1231" actId="1076"/>
          <ac:spMkLst>
            <pc:docMk/>
            <pc:sldMk cId="4168666113" sldId="340"/>
            <ac:spMk id="12" creationId="{F53B7E51-761C-4C2B-A4B8-4206756CAA54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16T09:38:49.565" v="1234" actId="2710"/>
        <pc:sldMkLst>
          <pc:docMk/>
          <pc:sldMk cId="4178559547" sldId="341"/>
        </pc:sldMkLst>
        <pc:spChg chg="mod">
          <ac:chgData name="Maria de Fátima Gomes de Carvalho" userId="57bddd61-e29a-4aaf-84bb-3706f9e45bec" providerId="ADAL" clId="{C3664A4D-46B5-4D8E-8BF8-7B9E83D66072}" dt="2021-06-16T09:38:49.565" v="1234" actId="2710"/>
          <ac:spMkLst>
            <pc:docMk/>
            <pc:sldMk cId="4178559547" sldId="341"/>
            <ac:spMk id="12" creationId="{F53B7E51-761C-4C2B-A4B8-4206756CAA54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16T09:41:29.782" v="1261" actId="113"/>
        <pc:sldMkLst>
          <pc:docMk/>
          <pc:sldMk cId="1299959277" sldId="342"/>
        </pc:sldMkLst>
        <pc:spChg chg="mod">
          <ac:chgData name="Maria de Fátima Gomes de Carvalho" userId="57bddd61-e29a-4aaf-84bb-3706f9e45bec" providerId="ADAL" clId="{C3664A4D-46B5-4D8E-8BF8-7B9E83D66072}" dt="2021-06-16T09:41:29.782" v="1261" actId="113"/>
          <ac:spMkLst>
            <pc:docMk/>
            <pc:sldMk cId="1299959277" sldId="342"/>
            <ac:spMk id="12" creationId="{F53B7E51-761C-4C2B-A4B8-4206756CAA54}"/>
          </ac:spMkLst>
        </pc:spChg>
        <pc:spChg chg="mod">
          <ac:chgData name="Maria de Fátima Gomes de Carvalho" userId="57bddd61-e29a-4aaf-84bb-3706f9e45bec" providerId="ADAL" clId="{C3664A4D-46B5-4D8E-8BF8-7B9E83D66072}" dt="2021-06-16T09:40:07.642" v="1245" actId="14100"/>
          <ac:spMkLst>
            <pc:docMk/>
            <pc:sldMk cId="1299959277" sldId="342"/>
            <ac:spMk id="13" creationId="{34CC994A-96DC-4226-82F2-C15AC7BD1B86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16T09:45:32.597" v="1278" actId="113"/>
        <pc:sldMkLst>
          <pc:docMk/>
          <pc:sldMk cId="3290495264" sldId="343"/>
        </pc:sldMkLst>
        <pc:spChg chg="mod">
          <ac:chgData name="Maria de Fátima Gomes de Carvalho" userId="57bddd61-e29a-4aaf-84bb-3706f9e45bec" providerId="ADAL" clId="{C3664A4D-46B5-4D8E-8BF8-7B9E83D66072}" dt="2021-06-16T09:45:32.597" v="1278" actId="113"/>
          <ac:spMkLst>
            <pc:docMk/>
            <pc:sldMk cId="3290495264" sldId="343"/>
            <ac:spMk id="12" creationId="{F53B7E51-761C-4C2B-A4B8-4206756CAA54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16T10:00:42.542" v="1319" actId="113"/>
        <pc:sldMkLst>
          <pc:docMk/>
          <pc:sldMk cId="2336544321" sldId="344"/>
        </pc:sldMkLst>
        <pc:spChg chg="mod">
          <ac:chgData name="Maria de Fátima Gomes de Carvalho" userId="57bddd61-e29a-4aaf-84bb-3706f9e45bec" providerId="ADAL" clId="{C3664A4D-46B5-4D8E-8BF8-7B9E83D66072}" dt="2021-06-16T10:00:42.542" v="1319" actId="113"/>
          <ac:spMkLst>
            <pc:docMk/>
            <pc:sldMk cId="2336544321" sldId="344"/>
            <ac:spMk id="12" creationId="{F53B7E51-761C-4C2B-A4B8-4206756CAA54}"/>
          </ac:spMkLst>
        </pc:spChg>
        <pc:spChg chg="mod">
          <ac:chgData name="Maria de Fátima Gomes de Carvalho" userId="57bddd61-e29a-4aaf-84bb-3706f9e45bec" providerId="ADAL" clId="{C3664A4D-46B5-4D8E-8BF8-7B9E83D66072}" dt="2021-06-16T09:48:57.800" v="1282"/>
          <ac:spMkLst>
            <pc:docMk/>
            <pc:sldMk cId="2336544321" sldId="344"/>
            <ac:spMk id="13" creationId="{34CC994A-96DC-4226-82F2-C15AC7BD1B86}"/>
          </ac:spMkLst>
        </pc:spChg>
      </pc:sldChg>
      <pc:sldChg chg="modSp add mod">
        <pc:chgData name="Maria de Fátima Gomes de Carvalho" userId="57bddd61-e29a-4aaf-84bb-3706f9e45bec" providerId="ADAL" clId="{C3664A4D-46B5-4D8E-8BF8-7B9E83D66072}" dt="2021-06-16T10:06:37.166" v="1365" actId="207"/>
        <pc:sldMkLst>
          <pc:docMk/>
          <pc:sldMk cId="4006259119" sldId="345"/>
        </pc:sldMkLst>
        <pc:spChg chg="mod">
          <ac:chgData name="Maria de Fátima Gomes de Carvalho" userId="57bddd61-e29a-4aaf-84bb-3706f9e45bec" providerId="ADAL" clId="{C3664A4D-46B5-4D8E-8BF8-7B9E83D66072}" dt="2021-06-16T10:06:37.166" v="1365" actId="207"/>
          <ac:spMkLst>
            <pc:docMk/>
            <pc:sldMk cId="4006259119" sldId="345"/>
            <ac:spMk id="12" creationId="{F53B7E51-761C-4C2B-A4B8-4206756CAA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AA1C8-13D2-4256-B4B7-BFECDC9861F7}" type="datetimeFigureOut">
              <a:rPr lang="pt-PT" smtClean="0"/>
              <a:t>26/10/2021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28C97-788C-4B1B-BE05-1129FCF712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847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28C97-788C-4B1B-BE05-1129FCF712C4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5703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28C97-788C-4B1B-BE05-1129FCF712C4}" type="slidenum">
              <a:rPr lang="pt-PT" smtClean="0"/>
              <a:t>24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799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5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9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2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3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1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2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3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23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7741"/>
          <a:stretch/>
        </p:blipFill>
        <p:spPr>
          <a:xfrm>
            <a:off x="1847173" y="581974"/>
            <a:ext cx="9137337" cy="4933923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944" y="1576822"/>
            <a:ext cx="4622161" cy="10116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1164" y="6421313"/>
            <a:ext cx="3034274" cy="4877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6030" y="6047735"/>
            <a:ext cx="755970" cy="786452"/>
          </a:xfrm>
          <a:prstGeom prst="rect">
            <a:avLst/>
          </a:prstGeom>
        </p:spPr>
      </p:pic>
      <p:pic>
        <p:nvPicPr>
          <p:cNvPr id="9" name="Picture 2" descr="https://aeja.pt/imagens/bl_300.png">
            <a:extLst>
              <a:ext uri="{FF2B5EF4-FFF2-40B4-BE49-F238E27FC236}">
                <a16:creationId xmlns:a16="http://schemas.microsoft.com/office/drawing/2014/main" id="{CA8DA219-BDB2-4D77-9764-85B059CB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985E08-8BAA-4C47-AD86-B53AE97A1C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11" name="Picture 2" descr="https://aeja.pt/imagens/bl_363.jpg">
            <a:extLst>
              <a:ext uri="{FF2B5EF4-FFF2-40B4-BE49-F238E27FC236}">
                <a16:creationId xmlns:a16="http://schemas.microsoft.com/office/drawing/2014/main" id="{362C82B7-D904-40B0-A5C9-8A1DC951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5C84754-7EAC-4B26-9AD3-89B5085C0551}"/>
              </a:ext>
            </a:extLst>
          </p:cNvPr>
          <p:cNvSpPr txBox="1"/>
          <p:nvPr/>
        </p:nvSpPr>
        <p:spPr>
          <a:xfrm>
            <a:off x="7270955" y="5663381"/>
            <a:ext cx="265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Fátima Carvalho</a:t>
            </a:r>
          </a:p>
          <a:p>
            <a:r>
              <a:rPr lang="pt-PT" dirty="0"/>
              <a:t>Fatimagcarvalho@aeja.pt</a:t>
            </a:r>
          </a:p>
        </p:txBody>
      </p:sp>
    </p:spTree>
    <p:extLst>
      <p:ext uri="{BB962C8B-B14F-4D97-AF65-F5344CB8AC3E}">
        <p14:creationId xmlns:p14="http://schemas.microsoft.com/office/powerpoint/2010/main" val="181344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304800" y="2182145"/>
            <a:ext cx="115824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b="1" u="sng" dirty="0">
                <a:solidFill>
                  <a:schemeClr val="accent6">
                    <a:lumMod val="75000"/>
                  </a:schemeClr>
                </a:solidFill>
              </a:rPr>
              <a:t>Recomendações</a:t>
            </a:r>
          </a:p>
          <a:p>
            <a:endParaRPr lang="pt-PT" dirty="0"/>
          </a:p>
          <a:p>
            <a:pPr lvl="1"/>
            <a:r>
              <a:rPr lang="pt-PT" sz="2800" b="1" dirty="0">
                <a:solidFill>
                  <a:srgbClr val="C00000"/>
                </a:solidFill>
              </a:rPr>
              <a:t>Cronograma apresentado no Documento Base </a:t>
            </a:r>
            <a:r>
              <a:rPr lang="pt-PT" dirty="0"/>
              <a:t>-prevê uma medida de sensibilização dos docentes para o processo EQAVET. </a:t>
            </a:r>
          </a:p>
          <a:p>
            <a:pPr lvl="1"/>
            <a:endParaRPr lang="pt-PT" dirty="0"/>
          </a:p>
          <a:p>
            <a:pPr lvl="1"/>
            <a:endParaRPr lang="pt-PT" dirty="0"/>
          </a:p>
          <a:p>
            <a:pPr lvl="1"/>
            <a:r>
              <a:rPr lang="pt-PT" sz="2800" b="1" dirty="0">
                <a:solidFill>
                  <a:schemeClr val="accent6">
                    <a:lumMod val="50000"/>
                  </a:schemeClr>
                </a:solidFill>
              </a:rPr>
              <a:t>Recomenda-se que</a:t>
            </a:r>
            <a:r>
              <a:rPr lang="pt-PT" dirty="0"/>
              <a:t> se incluam medidas, não apenas de sensibilização, mas também de inclusão destes parceiros, </a:t>
            </a:r>
            <a:r>
              <a:rPr lang="pt-PT" dirty="0" err="1"/>
              <a:t>stakeholders</a:t>
            </a:r>
            <a:r>
              <a:rPr lang="pt-PT" dirty="0"/>
              <a:t> internos e externos considerados estratégicos pela Escola.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48" y="833714"/>
            <a:ext cx="6201552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1- Planeamento</a:t>
            </a:r>
          </a:p>
        </p:txBody>
      </p:sp>
    </p:spTree>
    <p:extLst>
      <p:ext uri="{BB962C8B-B14F-4D97-AF65-F5344CB8AC3E}">
        <p14:creationId xmlns:p14="http://schemas.microsoft.com/office/powerpoint/2010/main" val="195442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304800" y="1524658"/>
            <a:ext cx="11582400" cy="4029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200" b="1" u="sng" dirty="0">
                <a:solidFill>
                  <a:schemeClr val="accent6">
                    <a:lumMod val="75000"/>
                  </a:schemeClr>
                </a:solidFill>
              </a:rPr>
              <a:t>Focos de observação </a:t>
            </a:r>
          </a:p>
          <a:p>
            <a:pPr>
              <a:lnSpc>
                <a:spcPct val="150000"/>
              </a:lnSpc>
            </a:pPr>
            <a:endParaRPr lang="pt-PT" sz="1400" dirty="0"/>
          </a:p>
          <a:p>
            <a:pPr>
              <a:lnSpc>
                <a:spcPct val="150000"/>
              </a:lnSpc>
            </a:pPr>
            <a:r>
              <a:rPr lang="pt-PT" sz="1400" dirty="0"/>
              <a:t>	- </a:t>
            </a:r>
            <a:r>
              <a:rPr lang="pt-PT" sz="2800" b="1" dirty="0">
                <a:solidFill>
                  <a:srgbClr val="C00000"/>
                </a:solidFill>
              </a:rPr>
              <a:t>Diversidade de parcerias </a:t>
            </a:r>
            <a:r>
              <a:rPr lang="pt-PT" sz="1400" dirty="0"/>
              <a:t>com operadores de EFP e outros </a:t>
            </a:r>
            <a:r>
              <a:rPr lang="pt-PT" sz="1400" dirty="0" err="1"/>
              <a:t>stakeholders</a:t>
            </a:r>
            <a:r>
              <a:rPr lang="pt-PT" sz="1400" dirty="0"/>
              <a:t> externos, em função da sua natureza 	(atividades regulares, questões críticas emergentes, opções estratégicas na gestão da EFP);</a:t>
            </a:r>
          </a:p>
          <a:p>
            <a:pPr>
              <a:lnSpc>
                <a:spcPct val="150000"/>
              </a:lnSpc>
            </a:pPr>
            <a:r>
              <a:rPr lang="pt-PT" sz="1400" dirty="0"/>
              <a:t>	- </a:t>
            </a:r>
            <a:r>
              <a:rPr lang="pt-PT" sz="2800" b="1" dirty="0">
                <a:solidFill>
                  <a:srgbClr val="C00000"/>
                </a:solidFill>
              </a:rPr>
              <a:t>Participação dos alunos/formandos em projetos </a:t>
            </a:r>
            <a:r>
              <a:rPr lang="pt-PT" sz="1400" dirty="0"/>
              <a:t>de diferente âmbito (local, nacional, 	transnacional) que favorecem a sua aprendizagem e autonomia </a:t>
            </a:r>
          </a:p>
          <a:p>
            <a:pPr>
              <a:lnSpc>
                <a:spcPct val="150000"/>
              </a:lnSpc>
            </a:pPr>
            <a:r>
              <a:rPr lang="pt-PT" sz="1400" dirty="0"/>
              <a:t>	- </a:t>
            </a:r>
            <a:r>
              <a:rPr lang="pt-PT" sz="2800" b="1" dirty="0">
                <a:solidFill>
                  <a:srgbClr val="C00000"/>
                </a:solidFill>
              </a:rPr>
              <a:t>Formação dos professores e outros colaboradores</a:t>
            </a:r>
            <a:r>
              <a:rPr lang="pt-PT" sz="1400" dirty="0"/>
              <a:t>, com base num plano que tendo em 	conta necessidades e expetativas está alinhado com opções estratégicas da instituição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626" y="833714"/>
            <a:ext cx="6484374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2-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153516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304800" y="1948545"/>
            <a:ext cx="11582400" cy="330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200" b="1" u="sng" dirty="0">
                <a:solidFill>
                  <a:schemeClr val="accent6">
                    <a:lumMod val="75000"/>
                  </a:schemeClr>
                </a:solidFill>
              </a:rPr>
              <a:t>Recomendações </a:t>
            </a:r>
          </a:p>
          <a:p>
            <a:pPr>
              <a:lnSpc>
                <a:spcPct val="150000"/>
              </a:lnSpc>
            </a:pPr>
            <a:endParaRPr lang="pt-PT" sz="1400" dirty="0"/>
          </a:p>
          <a:p>
            <a:pPr>
              <a:lnSpc>
                <a:spcPct val="200000"/>
              </a:lnSpc>
            </a:pPr>
            <a:r>
              <a:rPr lang="pt-PT" sz="1400" dirty="0"/>
              <a:t>	</a:t>
            </a:r>
            <a:r>
              <a:rPr lang="pt-PT" sz="2800" b="1" dirty="0">
                <a:solidFill>
                  <a:srgbClr val="C00000"/>
                </a:solidFill>
              </a:rPr>
              <a:t>-Promover a participação dos alunos em projetos de ordem nacional e transnacional </a:t>
            </a:r>
            <a:r>
              <a:rPr lang="pt-PT" sz="1600" dirty="0"/>
              <a:t>(Concursos nacionais, programa Erasmus+, entre outros), que favoreçam as aprendizagens e promoção da autonomia dos alunos.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626" y="833714"/>
            <a:ext cx="6484374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2-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306558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304888" y="1447100"/>
            <a:ext cx="11582400" cy="512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b="1" u="sng" dirty="0">
                <a:solidFill>
                  <a:schemeClr val="accent6">
                    <a:lumMod val="75000"/>
                  </a:schemeClr>
                </a:solidFill>
              </a:rPr>
              <a:t>Focos de observação</a:t>
            </a:r>
          </a:p>
          <a:p>
            <a:pPr>
              <a:lnSpc>
                <a:spcPct val="150000"/>
              </a:lnSpc>
            </a:pPr>
            <a:endParaRPr lang="pt-PT" sz="2000" dirty="0"/>
          </a:p>
          <a:p>
            <a:pPr>
              <a:lnSpc>
                <a:spcPct val="150000"/>
              </a:lnSpc>
            </a:pPr>
            <a:r>
              <a:rPr lang="pt-PT" sz="2000" dirty="0"/>
              <a:t>	 </a:t>
            </a:r>
            <a:r>
              <a:rPr lang="pt-PT" sz="2000" b="1" dirty="0">
                <a:solidFill>
                  <a:srgbClr val="C00000"/>
                </a:solidFill>
              </a:rPr>
              <a:t>- Utilização dos descritores EQAVET/práticas de gestão</a:t>
            </a:r>
            <a:r>
              <a:rPr lang="pt-PT" sz="2000" dirty="0"/>
              <a:t>, dos indicadores EQAVET selecionados, e de 	outros que possibilitam a monitorização intercalar, na avaliação das atividades e resultados da EFP 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pt-PT" sz="2000" b="1" dirty="0">
                <a:solidFill>
                  <a:srgbClr val="C00000"/>
                </a:solidFill>
              </a:rPr>
              <a:t>Monitorização intercalar dos objetivos e metas estabelecidos </a:t>
            </a:r>
            <a:r>
              <a:rPr lang="pt-PT" sz="2000" dirty="0"/>
              <a:t>e identificação atempada das melhorias a introduzir na gestão da EFP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pt-PT" sz="2000" b="1" dirty="0">
                <a:solidFill>
                  <a:srgbClr val="C00000"/>
                </a:solidFill>
              </a:rPr>
              <a:t> Utilização de mecanismos de alerta precoce </a:t>
            </a:r>
            <a:r>
              <a:rPr lang="pt-PT" sz="2000" dirty="0"/>
              <a:t>para antecipação de desvios face aos objetivos traçados 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pt-PT" sz="2000" b="1" dirty="0">
                <a:solidFill>
                  <a:srgbClr val="C00000"/>
                </a:solidFill>
              </a:rPr>
              <a:t>Participação dos </a:t>
            </a:r>
            <a:r>
              <a:rPr lang="pt-PT" sz="2000" b="1" dirty="0" err="1">
                <a:solidFill>
                  <a:srgbClr val="C00000"/>
                </a:solidFill>
              </a:rPr>
              <a:t>stakeholders</a:t>
            </a:r>
            <a:r>
              <a:rPr lang="pt-PT" sz="2000" b="1" dirty="0">
                <a:solidFill>
                  <a:srgbClr val="C00000"/>
                </a:solidFill>
              </a:rPr>
              <a:t> internos e externos na análise contextualizada dos resultados </a:t>
            </a:r>
            <a:r>
              <a:rPr lang="pt-PT" sz="2000" dirty="0"/>
              <a:t>apurados e na consensualização das melhorias a introduzir na gestão da EFP</a:t>
            </a:r>
          </a:p>
          <a:p>
            <a:pPr>
              <a:lnSpc>
                <a:spcPct val="150000"/>
              </a:lnSpc>
            </a:pPr>
            <a:endParaRPr lang="pt-PT" sz="20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626" y="833714"/>
            <a:ext cx="6484374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3- Avaliação</a:t>
            </a:r>
          </a:p>
        </p:txBody>
      </p:sp>
    </p:spTree>
    <p:extLst>
      <p:ext uri="{BB962C8B-B14F-4D97-AF65-F5344CB8AC3E}">
        <p14:creationId xmlns:p14="http://schemas.microsoft.com/office/powerpoint/2010/main" val="237260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304888" y="1447100"/>
            <a:ext cx="11582400" cy="4999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b="1" u="sng" dirty="0">
                <a:solidFill>
                  <a:schemeClr val="accent6">
                    <a:lumMod val="75000"/>
                  </a:schemeClr>
                </a:solidFill>
              </a:rPr>
              <a:t>Recomendações</a:t>
            </a:r>
          </a:p>
          <a:p>
            <a:pPr>
              <a:lnSpc>
                <a:spcPct val="150000"/>
              </a:lnSpc>
            </a:pPr>
            <a:endParaRPr lang="pt-PT" sz="2000" dirty="0"/>
          </a:p>
          <a:p>
            <a:pPr>
              <a:lnSpc>
                <a:spcPct val="200000"/>
              </a:lnSpc>
            </a:pPr>
            <a:r>
              <a:rPr lang="pt-PT" sz="2000" dirty="0"/>
              <a:t>	</a:t>
            </a:r>
            <a:r>
              <a:rPr lang="pt-PT" sz="2400" b="1" dirty="0">
                <a:solidFill>
                  <a:srgbClr val="C00000"/>
                </a:solidFill>
              </a:rPr>
              <a:t>Plano de atividades: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pt-PT" dirty="0"/>
              <a:t>A </a:t>
            </a:r>
            <a:r>
              <a:rPr lang="pt-PT" sz="2000" b="1" dirty="0">
                <a:solidFill>
                  <a:srgbClr val="C00000"/>
                </a:solidFill>
              </a:rPr>
              <a:t>ESJA deve adequar o plano de atividades e respetivo cronograma</a:t>
            </a:r>
            <a:r>
              <a:rPr lang="pt-PT" dirty="0"/>
              <a:t>, havendo necessidade que sejam indicados: 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pt-PT" dirty="0"/>
              <a:t>i) os intervenientes nas diferentes ações; 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pt-PT" dirty="0" err="1"/>
              <a:t>ii</a:t>
            </a:r>
            <a:r>
              <a:rPr lang="pt-PT" dirty="0"/>
              <a:t>) as fontes de evidência que permitem monitorizar parcelarmente o processo; 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pt-PT" dirty="0" err="1"/>
              <a:t>iii</a:t>
            </a:r>
            <a:r>
              <a:rPr lang="pt-PT" dirty="0"/>
              <a:t>) as metas e os objetivos que, de forma realista e exequível, serão definidos para o próximo ciclo.</a:t>
            </a:r>
          </a:p>
          <a:p>
            <a:pPr>
              <a:lnSpc>
                <a:spcPct val="150000"/>
              </a:lnSpc>
            </a:pPr>
            <a:endParaRPr lang="pt-PT" sz="20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626" y="833714"/>
            <a:ext cx="6484374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3- Avaliação</a:t>
            </a:r>
          </a:p>
        </p:txBody>
      </p:sp>
    </p:spTree>
    <p:extLst>
      <p:ext uri="{BB962C8B-B14F-4D97-AF65-F5344CB8AC3E}">
        <p14:creationId xmlns:p14="http://schemas.microsoft.com/office/powerpoint/2010/main" val="203957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0" y="1084263"/>
            <a:ext cx="12191999" cy="5861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u="sng" dirty="0">
                <a:solidFill>
                  <a:schemeClr val="accent6">
                    <a:lumMod val="75000"/>
                  </a:schemeClr>
                </a:solidFill>
              </a:rPr>
              <a:t>Recomendações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	</a:t>
            </a:r>
            <a:r>
              <a:rPr lang="pt-PT" sz="2400" b="1" dirty="0">
                <a:solidFill>
                  <a:srgbClr val="C00000"/>
                </a:solidFill>
              </a:rPr>
              <a:t>Plano de melhoria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pt-PT" b="1" dirty="0">
                <a:solidFill>
                  <a:srgbClr val="C00000"/>
                </a:solidFill>
              </a:rPr>
              <a:t>a avaliação deve ser cíclica e parcelar</a:t>
            </a:r>
            <a:r>
              <a:rPr lang="pt-PT" sz="1600" dirty="0"/>
              <a:t>, permitindo a monitorização intercalar dos objetivos e metas, de modo a não comprometer a identificação atempada das melhorias a introduzir na gestão da EFP.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pt-PT" sz="800" dirty="0"/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pt-PT" b="1" dirty="0">
                <a:solidFill>
                  <a:srgbClr val="C00000"/>
                </a:solidFill>
              </a:rPr>
              <a:t>promover a participação dos diferentes </a:t>
            </a:r>
            <a:r>
              <a:rPr lang="pt-PT" b="1" dirty="0" err="1">
                <a:solidFill>
                  <a:srgbClr val="C00000"/>
                </a:solidFill>
              </a:rPr>
              <a:t>stakeholders</a:t>
            </a:r>
            <a:r>
              <a:rPr lang="pt-PT" b="1" dirty="0">
                <a:solidFill>
                  <a:srgbClr val="C00000"/>
                </a:solidFill>
              </a:rPr>
              <a:t> internos e externos </a:t>
            </a:r>
            <a:r>
              <a:rPr lang="pt-PT" sz="1600" dirty="0"/>
              <a:t>na análise contextualizada dos resultados apurados e na consensualização das melhorias a introduzir na gestão da EFP.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pt-PT" sz="800" dirty="0"/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pt-PT" b="1" dirty="0">
                <a:solidFill>
                  <a:srgbClr val="C00000"/>
                </a:solidFill>
              </a:rPr>
              <a:t>alargar a aplicação dos inquéritos de satisfação a outros </a:t>
            </a:r>
            <a:r>
              <a:rPr lang="pt-PT" b="1" dirty="0" err="1">
                <a:solidFill>
                  <a:srgbClr val="C00000"/>
                </a:solidFill>
              </a:rPr>
              <a:t>stakeholders</a:t>
            </a:r>
            <a:r>
              <a:rPr lang="pt-PT" b="1" dirty="0">
                <a:solidFill>
                  <a:srgbClr val="C00000"/>
                </a:solidFill>
              </a:rPr>
              <a:t> </a:t>
            </a:r>
            <a:r>
              <a:rPr lang="pt-PT" sz="1600" dirty="0"/>
              <a:t>que a Escola entenda serem estratégicos enquanto contributos para a melhoria do processo de formação dos alunos.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pt-PT" sz="800" dirty="0"/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pt-PT" b="1" dirty="0">
                <a:solidFill>
                  <a:srgbClr val="C00000"/>
                </a:solidFill>
              </a:rPr>
              <a:t>o perfil dos candidatos para os cursos profissionais </a:t>
            </a:r>
            <a:r>
              <a:rPr lang="pt-PT" sz="1600" dirty="0"/>
              <a:t>apenas é aferido no curso de Desporto. Recomenda-se que esta prática seja alargada a todos os cursos profissionais da oferta formativa da ESJA, em articulação com o SPO, utilizando-se, por exemplo, a entrevista aos candidatos.</a:t>
            </a:r>
          </a:p>
          <a:p>
            <a:pPr>
              <a:lnSpc>
                <a:spcPct val="150000"/>
              </a:lnSpc>
            </a:pPr>
            <a:endParaRPr lang="pt-PT" sz="20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626" y="833714"/>
            <a:ext cx="6484374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3- Avaliação</a:t>
            </a:r>
          </a:p>
        </p:txBody>
      </p:sp>
    </p:spTree>
    <p:extLst>
      <p:ext uri="{BB962C8B-B14F-4D97-AF65-F5344CB8AC3E}">
        <p14:creationId xmlns:p14="http://schemas.microsoft.com/office/powerpoint/2010/main" val="166626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1" y="1084263"/>
            <a:ext cx="11960942" cy="4561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sz="2000" dirty="0"/>
              <a:t>	</a:t>
            </a:r>
            <a:r>
              <a:rPr lang="pt-PT" sz="2400" b="1" u="sng" dirty="0">
                <a:solidFill>
                  <a:schemeClr val="accent6">
                    <a:lumMod val="75000"/>
                  </a:schemeClr>
                </a:solidFill>
              </a:rPr>
              <a:t> Focos de observação </a:t>
            </a:r>
          </a:p>
          <a:p>
            <a:pPr algn="just">
              <a:lnSpc>
                <a:spcPct val="200000"/>
              </a:lnSpc>
            </a:pPr>
            <a:r>
              <a:rPr lang="pt-PT" sz="2400" dirty="0"/>
              <a:t>	</a:t>
            </a:r>
            <a:r>
              <a:rPr lang="pt-PT" sz="2000" dirty="0"/>
              <a:t>- </a:t>
            </a:r>
            <a:r>
              <a:rPr lang="pt-PT" sz="2000" b="1" dirty="0">
                <a:solidFill>
                  <a:srgbClr val="C00000"/>
                </a:solidFill>
              </a:rPr>
              <a:t>Revisão do que foi planeado</a:t>
            </a:r>
            <a:r>
              <a:rPr lang="pt-PT" sz="2000" dirty="0"/>
              <a:t>, através da adoção de melhorias de natureza diferente com base nos 	resultados da avaliação da EFP e do feedback obtido sobre a satisfação dos </a:t>
            </a:r>
            <a:r>
              <a:rPr lang="pt-PT" sz="2000" dirty="0" err="1"/>
              <a:t>stakeholders</a:t>
            </a:r>
            <a:r>
              <a:rPr lang="pt-PT" sz="2000" dirty="0"/>
              <a:t> internos e 	externos.</a:t>
            </a:r>
          </a:p>
          <a:p>
            <a:pPr algn="just">
              <a:lnSpc>
                <a:spcPct val="200000"/>
              </a:lnSpc>
            </a:pPr>
            <a:r>
              <a:rPr lang="pt-PT" sz="2000" dirty="0"/>
              <a:t>	- </a:t>
            </a:r>
            <a:r>
              <a:rPr lang="pt-PT" sz="2000" b="1" dirty="0">
                <a:solidFill>
                  <a:srgbClr val="C00000"/>
                </a:solidFill>
              </a:rPr>
              <a:t>Revisão das práticas em uso na gestão da EFP</a:t>
            </a:r>
            <a:r>
              <a:rPr lang="pt-PT" sz="2000" dirty="0"/>
              <a:t>, através da especificação das melhorias 	consensualizadas, a partir da análise contextualizada dos resultados apurados.</a:t>
            </a:r>
          </a:p>
          <a:p>
            <a:pPr algn="just">
              <a:lnSpc>
                <a:spcPct val="200000"/>
              </a:lnSpc>
            </a:pPr>
            <a:r>
              <a:rPr lang="pt-PT" sz="2000" dirty="0"/>
              <a:t>	- </a:t>
            </a:r>
            <a:r>
              <a:rPr lang="pt-PT" sz="2000" b="1" dirty="0">
                <a:solidFill>
                  <a:srgbClr val="C00000"/>
                </a:solidFill>
              </a:rPr>
              <a:t>Disponibilização no sítio institucional dos resultados da avaliação </a:t>
            </a:r>
            <a:r>
              <a:rPr lang="pt-PT" sz="2000" dirty="0"/>
              <a:t>e dos resultados da revisão.</a:t>
            </a:r>
            <a:endParaRPr lang="pt-PT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626" y="833714"/>
            <a:ext cx="6484374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4- Revisão</a:t>
            </a:r>
          </a:p>
        </p:txBody>
      </p:sp>
    </p:spTree>
    <p:extLst>
      <p:ext uri="{BB962C8B-B14F-4D97-AF65-F5344CB8AC3E}">
        <p14:creationId xmlns:p14="http://schemas.microsoft.com/office/powerpoint/2010/main" val="398401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-162232" y="866196"/>
            <a:ext cx="12191999" cy="4584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pt-PT" sz="2000" dirty="0"/>
              <a:t>	</a:t>
            </a:r>
            <a:r>
              <a:rPr lang="pt-PT" sz="2400" b="1" u="sng" dirty="0">
                <a:solidFill>
                  <a:schemeClr val="accent6">
                    <a:lumMod val="75000"/>
                  </a:schemeClr>
                </a:solidFill>
              </a:rPr>
              <a:t>Recomendações</a:t>
            </a:r>
          </a:p>
          <a:p>
            <a:pPr>
              <a:lnSpc>
                <a:spcPct val="250000"/>
              </a:lnSpc>
            </a:pPr>
            <a:r>
              <a:rPr lang="pt-PT" sz="2400" dirty="0"/>
              <a:t>	</a:t>
            </a:r>
            <a:r>
              <a:rPr lang="pt-PT" sz="2000" dirty="0"/>
              <a:t>- </a:t>
            </a:r>
            <a:r>
              <a:rPr lang="pt-PT" sz="2000" b="1" dirty="0"/>
              <a:t>definição específica da atividade/ação </a:t>
            </a:r>
            <a:r>
              <a:rPr lang="pt-PT" sz="2000" dirty="0"/>
              <a:t>a desenvolver, uma vez que definições como “Definir estratégias 	para recuperação de módulos em atraso” (Plano de Ação, pp. 2 e 3) são demasiado genéricas.</a:t>
            </a:r>
          </a:p>
          <a:p>
            <a:pPr>
              <a:lnSpc>
                <a:spcPct val="150000"/>
              </a:lnSpc>
            </a:pPr>
            <a:endParaRPr lang="pt-PT" sz="2000" dirty="0"/>
          </a:p>
          <a:p>
            <a:pPr>
              <a:lnSpc>
                <a:spcPct val="250000"/>
              </a:lnSpc>
            </a:pPr>
            <a:r>
              <a:rPr lang="pt-PT" sz="2000" dirty="0"/>
              <a:t>	- </a:t>
            </a:r>
            <a:r>
              <a:rPr lang="pt-PT" sz="2000" b="1" dirty="0"/>
              <a:t>definir estratégias assertivas </a:t>
            </a:r>
            <a:r>
              <a:rPr lang="pt-PT" sz="2000" dirty="0"/>
              <a:t>através da adoção de </a:t>
            </a:r>
            <a:r>
              <a:rPr lang="pt-PT" sz="2000" b="1" dirty="0"/>
              <a:t>mecanismos de alerta específicos </a:t>
            </a:r>
            <a:r>
              <a:rPr lang="pt-PT" sz="2000" dirty="0"/>
              <a:t>que permitam uma 	ação preventiva e não remediativa (Plano de Ação, pp. 2 e 3).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626" y="833714"/>
            <a:ext cx="6484374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4- Revisão</a:t>
            </a:r>
          </a:p>
        </p:txBody>
      </p:sp>
    </p:spTree>
    <p:extLst>
      <p:ext uri="{BB962C8B-B14F-4D97-AF65-F5344CB8AC3E}">
        <p14:creationId xmlns:p14="http://schemas.microsoft.com/office/powerpoint/2010/main" val="417855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-73654" y="1502235"/>
            <a:ext cx="11960942" cy="3968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pt-PT" sz="2000" dirty="0"/>
              <a:t>	</a:t>
            </a:r>
            <a:r>
              <a:rPr lang="pt-PT" sz="2400" b="1" u="sng" dirty="0">
                <a:solidFill>
                  <a:schemeClr val="accent6">
                    <a:lumMod val="75000"/>
                  </a:schemeClr>
                </a:solidFill>
              </a:rPr>
              <a:t>Recomendações</a:t>
            </a:r>
          </a:p>
          <a:p>
            <a:pPr marL="1257300" lvl="2" indent="-342900" algn="just">
              <a:lnSpc>
                <a:spcPct val="250000"/>
              </a:lnSpc>
              <a:buFontTx/>
              <a:buChar char="-"/>
            </a:pPr>
            <a:r>
              <a:rPr lang="pt-PT" sz="2000" b="1" dirty="0"/>
              <a:t>documentos alinhados quanto aos objetivos alcançados</a:t>
            </a:r>
            <a:r>
              <a:rPr lang="pt-PT" sz="2000" dirty="0"/>
              <a:t>. </a:t>
            </a:r>
          </a:p>
          <a:p>
            <a:pPr lvl="2" algn="just">
              <a:lnSpc>
                <a:spcPct val="250000"/>
              </a:lnSpc>
            </a:pPr>
            <a:r>
              <a:rPr lang="pt-PT" sz="2000" b="1" dirty="0"/>
              <a:t>Por exemplo</a:t>
            </a:r>
            <a:r>
              <a:rPr lang="pt-PT" sz="2000" dirty="0"/>
              <a:t>, uma das propostas do Plano de Ação é “</a:t>
            </a:r>
            <a:r>
              <a:rPr lang="pt-PT" sz="2000" b="1" dirty="0"/>
              <a:t>Realizar inquéritos de satisfação</a:t>
            </a:r>
            <a:r>
              <a:rPr lang="pt-PT" sz="2000" dirty="0"/>
              <a:t>” no âmbito do objetivo “</a:t>
            </a:r>
            <a:r>
              <a:rPr lang="pt-PT" sz="2000" b="1" dirty="0"/>
              <a:t>Auscultar as empresas que acolhem alunos em FCT</a:t>
            </a:r>
            <a:r>
              <a:rPr lang="pt-PT" sz="2000" dirty="0"/>
              <a:t>” (Plano de Ação, p. 7), o que não se encontra alinhado com o facto de terem sido aplicados inquéritos de satisfação apenas aos alunos. </a:t>
            </a:r>
            <a:endParaRPr lang="pt-PT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626" y="833714"/>
            <a:ext cx="6484374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4- Revisão</a:t>
            </a:r>
          </a:p>
        </p:txBody>
      </p:sp>
    </p:spTree>
    <p:extLst>
      <p:ext uri="{BB962C8B-B14F-4D97-AF65-F5344CB8AC3E}">
        <p14:creationId xmlns:p14="http://schemas.microsoft.com/office/powerpoint/2010/main" val="416866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339300" y="1929938"/>
            <a:ext cx="11960942" cy="382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PT" sz="2000" dirty="0"/>
              <a:t>	</a:t>
            </a:r>
            <a:r>
              <a:rPr lang="pt-PT" sz="2400" b="1" u="sng" dirty="0">
                <a:solidFill>
                  <a:schemeClr val="accent6">
                    <a:lumMod val="75000"/>
                  </a:schemeClr>
                </a:solidFill>
              </a:rPr>
              <a:t>Focos de observação </a:t>
            </a:r>
          </a:p>
          <a:p>
            <a:pPr marL="987425" indent="-176213">
              <a:lnSpc>
                <a:spcPct val="200000"/>
              </a:lnSpc>
            </a:pPr>
            <a:r>
              <a:rPr lang="pt-PT" sz="2000" dirty="0"/>
              <a:t>	- </a:t>
            </a:r>
            <a:r>
              <a:rPr lang="pt-PT" sz="2000" b="1" dirty="0"/>
              <a:t>Participação dos </a:t>
            </a:r>
            <a:r>
              <a:rPr lang="pt-PT" sz="2000" b="1" dirty="0" err="1"/>
              <a:t>stakeholders</a:t>
            </a:r>
            <a:r>
              <a:rPr lang="pt-PT" sz="2000" b="1" dirty="0"/>
              <a:t> internos e externos </a:t>
            </a:r>
            <a:r>
              <a:rPr lang="pt-PT" sz="2000" dirty="0"/>
              <a:t>num diálogo continuado sobre a qualidade da oferta de EFP e a sua melhoria contínua.</a:t>
            </a:r>
          </a:p>
          <a:p>
            <a:pPr marL="987425" indent="-176213">
              <a:lnSpc>
                <a:spcPct val="200000"/>
              </a:lnSpc>
            </a:pPr>
            <a:endParaRPr lang="pt-PT" sz="2000" dirty="0"/>
          </a:p>
          <a:p>
            <a:pPr marL="987425" indent="-176213">
              <a:lnSpc>
                <a:spcPct val="200000"/>
              </a:lnSpc>
            </a:pPr>
            <a:r>
              <a:rPr lang="pt-PT" sz="2000" dirty="0"/>
              <a:t>	</a:t>
            </a:r>
            <a:r>
              <a:rPr lang="pt-PT" sz="2000" b="1" dirty="0"/>
              <a:t>- Disponibilização de informação, </a:t>
            </a:r>
            <a:r>
              <a:rPr lang="pt-PT" sz="2000" dirty="0"/>
              <a:t>sobre a melhoria contínua da oferta de EFP, na rede interna e sítio internet da instituição	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529" y="833714"/>
            <a:ext cx="7885471" cy="123106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5- </a:t>
            </a:r>
            <a:r>
              <a:rPr lang="pt-P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Diálogo institucional para a melhoria contínua da oferta de EFP</a:t>
            </a:r>
            <a:endParaRPr lang="pt-PT" sz="36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95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eja.pt/imagens/bl_300.png">
            <a:extLst>
              <a:ext uri="{FF2B5EF4-FFF2-40B4-BE49-F238E27FC236}">
                <a16:creationId xmlns:a16="http://schemas.microsoft.com/office/drawing/2014/main" id="{19A7CFE3-09B9-4B47-9668-EFDCBB20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/>
              <a:t>O processo de certificação EQAVET </a:t>
            </a:r>
            <a:r>
              <a:rPr lang="pt-PT" b="1" dirty="0">
                <a:solidFill>
                  <a:srgbClr val="0070C0"/>
                </a:solidFill>
              </a:rPr>
              <a:t>habilita os agrupamentos de escolas, escolas não agrupadas e escolas profissionais ao reconhecimento europeu dos cursos profissionais lecionados</a:t>
            </a:r>
            <a:r>
              <a:rPr lang="pt-PT" dirty="0"/>
              <a:t>, permitindo o futuro financiamento por fundos europeus. (</a:t>
            </a:r>
            <a:r>
              <a:rPr lang="pt-PT" dirty="0">
                <a:solidFill>
                  <a:srgbClr val="0070C0"/>
                </a:solidFill>
              </a:rPr>
              <a:t>http://www.qualidade.anqep.gov.pt/sobre.asp</a:t>
            </a:r>
            <a:r>
              <a:rPr lang="pt-PT" dirty="0"/>
              <a:t>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pic>
        <p:nvPicPr>
          <p:cNvPr id="7" name="Picture 2" descr="https://aeja.pt/imagens/bl_363.jpg">
            <a:extLst>
              <a:ext uri="{FF2B5EF4-FFF2-40B4-BE49-F238E27FC236}">
                <a16:creationId xmlns:a16="http://schemas.microsoft.com/office/drawing/2014/main" id="{A3798A9D-85A0-4D07-97FC-CBD9277B9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96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86613" y="1449244"/>
            <a:ext cx="11960942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PT" sz="2000" dirty="0"/>
              <a:t>	</a:t>
            </a:r>
            <a:r>
              <a:rPr lang="pt-PT" sz="2400" b="1" u="sng" dirty="0">
                <a:solidFill>
                  <a:schemeClr val="accent6">
                    <a:lumMod val="75000"/>
                  </a:schemeClr>
                </a:solidFill>
              </a:rPr>
              <a:t>Recomendações</a:t>
            </a:r>
          </a:p>
          <a:p>
            <a:pPr>
              <a:lnSpc>
                <a:spcPct val="200000"/>
              </a:lnSpc>
            </a:pPr>
            <a:endParaRPr lang="pt-PT" sz="2000" dirty="0"/>
          </a:p>
          <a:p>
            <a:pPr>
              <a:lnSpc>
                <a:spcPct val="200000"/>
              </a:lnSpc>
            </a:pPr>
            <a:r>
              <a:rPr lang="pt-PT" sz="2000" dirty="0"/>
              <a:t>- </a:t>
            </a:r>
            <a:r>
              <a:rPr lang="pt-PT" sz="2000" b="1" dirty="0"/>
              <a:t>Assegurar uma mais eficaz promoção da oferta formativa do âmbito da EFP </a:t>
            </a:r>
            <a:r>
              <a:rPr lang="pt-PT" sz="2000" dirty="0"/>
              <a:t>através da disponibilização, no seu sítio internet e através de outros meios que entenda eficazes, da informação necessária à divulgação da oferta formativa da EFP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529" y="833714"/>
            <a:ext cx="7885471" cy="123106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5- </a:t>
            </a:r>
            <a:r>
              <a:rPr lang="pt-P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Diálogo institucional para a melhoria contínua da oferta de EFP</a:t>
            </a:r>
            <a:endParaRPr lang="pt-PT" sz="36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495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23726" y="1744212"/>
            <a:ext cx="11960942" cy="4077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PT" sz="2000" dirty="0"/>
              <a:t>	</a:t>
            </a:r>
            <a:r>
              <a:rPr lang="pt-PT" sz="2400" b="1" u="sng" dirty="0">
                <a:solidFill>
                  <a:schemeClr val="accent6">
                    <a:lumMod val="75000"/>
                  </a:schemeClr>
                </a:solidFill>
              </a:rPr>
              <a:t>Focos de observação </a:t>
            </a:r>
          </a:p>
          <a:p>
            <a:pPr lvl="1">
              <a:lnSpc>
                <a:spcPct val="200000"/>
              </a:lnSpc>
            </a:pPr>
            <a:r>
              <a:rPr lang="pt-PT" dirty="0"/>
              <a:t>	- </a:t>
            </a:r>
            <a:r>
              <a:rPr lang="pt-PT" b="1" dirty="0"/>
              <a:t>Aplicação do ciclo de garantia e melhoria da qualidade:</a:t>
            </a:r>
          </a:p>
          <a:p>
            <a:pPr lvl="1">
              <a:lnSpc>
                <a:spcPct val="200000"/>
              </a:lnSpc>
            </a:pPr>
            <a:r>
              <a:rPr lang="pt-PT" b="1" dirty="0"/>
              <a:t>		-</a:t>
            </a:r>
            <a:r>
              <a:rPr lang="pt-PT" dirty="0"/>
              <a:t> num processo em que as suas fases se sucedem repetidamente, na gestão da oferta de EFP </a:t>
            </a:r>
          </a:p>
          <a:p>
            <a:pPr marL="2114550" lvl="4" indent="-285750">
              <a:lnSpc>
                <a:spcPct val="200000"/>
              </a:lnSpc>
              <a:buFontTx/>
              <a:buChar char="-"/>
            </a:pPr>
            <a:r>
              <a:rPr lang="pt-PT" dirty="0"/>
              <a:t>na gestão global e intermédia da oferta de EFP, em função da monitorização intercalar dos objetivos e da duração própria das atividades envolvidas. </a:t>
            </a:r>
          </a:p>
          <a:p>
            <a:pPr lvl="2">
              <a:lnSpc>
                <a:spcPct val="200000"/>
              </a:lnSpc>
            </a:pPr>
            <a:r>
              <a:rPr lang="pt-PT" dirty="0"/>
              <a:t>-</a:t>
            </a:r>
            <a:r>
              <a:rPr lang="pt-PT" b="1" dirty="0"/>
              <a:t>Visibilidade nos documentos orientadores da instituição da aplicação do ciclo de garantia e melhoria da qualidade na gestão da oferta de EFP.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529" y="833714"/>
            <a:ext cx="7885471" cy="123106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6- </a:t>
            </a:r>
            <a:r>
              <a:rPr lang="pt-PT" sz="3600" b="1" dirty="0">
                <a:solidFill>
                  <a:schemeClr val="bg1"/>
                </a:solidFill>
              </a:rPr>
              <a:t>Diálogo institucional para a melhoria contínua da oferta de EFP</a:t>
            </a:r>
            <a:endParaRPr lang="pt-PT" sz="36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544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0" y="2260405"/>
            <a:ext cx="11960942" cy="3168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PT" sz="2000" dirty="0"/>
              <a:t>	</a:t>
            </a:r>
            <a:r>
              <a:rPr lang="pt-PT" sz="2400" b="1" u="sng" dirty="0">
                <a:solidFill>
                  <a:schemeClr val="accent6">
                    <a:lumMod val="75000"/>
                  </a:schemeClr>
                </a:solidFill>
              </a:rPr>
              <a:t>Recomendações </a:t>
            </a:r>
          </a:p>
          <a:p>
            <a:pPr lvl="1">
              <a:lnSpc>
                <a:spcPct val="250000"/>
              </a:lnSpc>
            </a:pPr>
            <a:r>
              <a:rPr lang="pt-PT" sz="2400" dirty="0"/>
              <a:t>	</a:t>
            </a:r>
            <a:r>
              <a:rPr lang="pt-PT" sz="2000" b="1" dirty="0">
                <a:solidFill>
                  <a:srgbClr val="C00000"/>
                </a:solidFill>
              </a:rPr>
              <a:t>- refletir em articulação com os diferentes intervenientes </a:t>
            </a:r>
            <a:r>
              <a:rPr lang="pt-PT" sz="2000" dirty="0"/>
              <a:t>sobre a estratégia a seguir face à necessidade de aprofundamento, revisão e/ ou criação de determinados procedimentos, processos e documentos. </a:t>
            </a:r>
          </a:p>
          <a:p>
            <a:pPr>
              <a:lnSpc>
                <a:spcPct val="250000"/>
              </a:lnSpc>
            </a:pPr>
            <a:r>
              <a:rPr lang="pt-PT" sz="2000" dirty="0"/>
              <a:t>	- </a:t>
            </a:r>
            <a:r>
              <a:rPr lang="pt-PT" sz="2000" b="1" dirty="0">
                <a:solidFill>
                  <a:srgbClr val="C00000"/>
                </a:solidFill>
              </a:rPr>
              <a:t>sistematizar e organizar formalmente o processo de avaliação.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529" y="833714"/>
            <a:ext cx="7885471" cy="123106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6- </a:t>
            </a:r>
            <a:r>
              <a:rPr lang="pt-PT" sz="3600" b="1" dirty="0">
                <a:solidFill>
                  <a:schemeClr val="bg1"/>
                </a:solidFill>
              </a:rPr>
              <a:t>Diálogo institucional para a melhoria contínua da oferta de EFP</a:t>
            </a:r>
            <a:endParaRPr lang="pt-PT" sz="36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625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12" y="961148"/>
            <a:ext cx="12181587" cy="898009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pt-PT" sz="2800" b="1" dirty="0">
                <a:solidFill>
                  <a:schemeClr val="bg1"/>
                </a:solidFill>
              </a:rPr>
              <a:t>Recomendações para a melhoria do processo de garantia da qualidade da EFP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86613" y="1913421"/>
            <a:ext cx="11582400" cy="3461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pt-PT" dirty="0"/>
              <a:t>Definir objetivos e metas </a:t>
            </a:r>
            <a:r>
              <a:rPr lang="pt-PT" sz="2000" b="1" dirty="0"/>
              <a:t>a 3 anos (médio prazo)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pt-PT" sz="2000" b="1" dirty="0"/>
              <a:t>D</a:t>
            </a:r>
            <a:r>
              <a:rPr lang="pt-PT" dirty="0"/>
              <a:t>esenvolver </a:t>
            </a:r>
            <a:r>
              <a:rPr lang="pt-PT" b="1" dirty="0"/>
              <a:t>a dimensão da avaliação intercalar das atividades implementadas </a:t>
            </a:r>
            <a:r>
              <a:rPr lang="pt-PT" dirty="0"/>
              <a:t>e dos resultados alcançados tendo por referência tais objetivos e metas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pt-PT" dirty="0"/>
              <a:t>identificar as melhorias consideradas necessárias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pt-PT" dirty="0"/>
              <a:t>Formalizar sedes e/ou mecanismos de participação dos </a:t>
            </a:r>
            <a:r>
              <a:rPr lang="pt-PT" dirty="0" err="1"/>
              <a:t>skakeholders</a:t>
            </a:r>
            <a:r>
              <a:rPr lang="pt-PT" dirty="0"/>
              <a:t> externos na avaliação contextualizada dos resultados.</a:t>
            </a:r>
          </a:p>
        </p:txBody>
      </p:sp>
    </p:spTree>
    <p:extLst>
      <p:ext uri="{BB962C8B-B14F-4D97-AF65-F5344CB8AC3E}">
        <p14:creationId xmlns:p14="http://schemas.microsoft.com/office/powerpoint/2010/main" val="1434921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23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26651"/>
          <a:stretch/>
        </p:blipFill>
        <p:spPr>
          <a:xfrm>
            <a:off x="1847173" y="1576822"/>
            <a:ext cx="9137337" cy="4461974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760" y="1542316"/>
            <a:ext cx="4622161" cy="10116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1164" y="6421313"/>
            <a:ext cx="3034274" cy="4877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6030" y="6047735"/>
            <a:ext cx="755970" cy="786452"/>
          </a:xfrm>
          <a:prstGeom prst="rect">
            <a:avLst/>
          </a:prstGeom>
        </p:spPr>
      </p:pic>
      <p:pic>
        <p:nvPicPr>
          <p:cNvPr id="9" name="Picture 2" descr="https://aeja.pt/imagens/bl_300.png">
            <a:extLst>
              <a:ext uri="{FF2B5EF4-FFF2-40B4-BE49-F238E27FC236}">
                <a16:creationId xmlns:a16="http://schemas.microsoft.com/office/drawing/2014/main" id="{CA8DA219-BDB2-4D77-9764-85B059CB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985E08-8BAA-4C47-AD86-B53AE97A1C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11" name="Picture 2" descr="https://aeja.pt/imagens/bl_363.jpg">
            <a:extLst>
              <a:ext uri="{FF2B5EF4-FFF2-40B4-BE49-F238E27FC236}">
                <a16:creationId xmlns:a16="http://schemas.microsoft.com/office/drawing/2014/main" id="{362C82B7-D904-40B0-A5C9-8A1DC951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29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16182" y="1480169"/>
            <a:ext cx="10155382" cy="39867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pt-PT" sz="1800" dirty="0"/>
              <a:t>Durante 2020 e 2021 procedeu-se à maioria dos </a:t>
            </a:r>
            <a:r>
              <a:rPr lang="pt-PT" sz="1800" b="1" dirty="0">
                <a:solidFill>
                  <a:srgbClr val="0070C0"/>
                </a:solidFill>
              </a:rPr>
              <a:t>processos de certificação, tutelados pela ANQEP,</a:t>
            </a:r>
            <a:r>
              <a:rPr lang="pt-PT" sz="1800" dirty="0"/>
              <a:t> atribuindo-se os selos de reconhecimento através de um financiamento POCH obtido pelas escolas.</a:t>
            </a:r>
          </a:p>
          <a:p>
            <a:endParaRPr lang="pt-PT" sz="1800" dirty="0"/>
          </a:p>
          <a:p>
            <a:pPr>
              <a:lnSpc>
                <a:spcPct val="220000"/>
              </a:lnSpc>
            </a:pPr>
            <a:r>
              <a:rPr lang="pt-PT" sz="1800" dirty="0">
                <a:solidFill>
                  <a:srgbClr val="0070C0"/>
                </a:solidFill>
              </a:rPr>
              <a:t>O processo EQAVET tem um prazo de validade de 1 ou 3 anos </a:t>
            </a:r>
            <a:r>
              <a:rPr lang="pt-PT" sz="1800" dirty="0"/>
              <a:t>pelo qual terá de ser renovado, sendo </a:t>
            </a:r>
            <a:r>
              <a:rPr lang="pt-PT" sz="1800" b="1" dirty="0">
                <a:solidFill>
                  <a:srgbClr val="0070C0"/>
                </a:solidFill>
              </a:rPr>
              <a:t>exigida a continuidade e a apresentação de evidências em cada ano letivo (monitorização do relatório do operador).</a:t>
            </a:r>
          </a:p>
          <a:p>
            <a:endParaRPr lang="pt-PT" sz="1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PT" sz="2600" b="1" dirty="0">
                <a:solidFill>
                  <a:schemeClr val="accent6">
                    <a:lumMod val="75000"/>
                  </a:schemeClr>
                </a:solidFill>
              </a:rPr>
              <a:t>O </a:t>
            </a:r>
            <a:r>
              <a:rPr lang="pt-PT" sz="3900" b="1" dirty="0">
                <a:solidFill>
                  <a:schemeClr val="accent2"/>
                </a:solidFill>
              </a:rPr>
              <a:t>AEJA</a:t>
            </a:r>
            <a:r>
              <a:rPr lang="pt-PT" sz="2600" b="1" dirty="0">
                <a:solidFill>
                  <a:schemeClr val="accent6">
                    <a:lumMod val="75000"/>
                  </a:schemeClr>
                </a:solidFill>
              </a:rPr>
              <a:t> obteve em </a:t>
            </a:r>
            <a:r>
              <a:rPr lang="pt-PT" sz="3900" b="1" dirty="0">
                <a:solidFill>
                  <a:schemeClr val="accent2"/>
                </a:solidFill>
              </a:rPr>
              <a:t>05.11.2020</a:t>
            </a:r>
            <a:r>
              <a:rPr lang="pt-PT" sz="2600" b="1" dirty="0">
                <a:solidFill>
                  <a:schemeClr val="accent6">
                    <a:lumMod val="75000"/>
                  </a:schemeClr>
                </a:solidFill>
              </a:rPr>
              <a:t> o selo de certificação </a:t>
            </a:r>
          </a:p>
          <a:p>
            <a:pPr marL="0" indent="0" algn="ctr">
              <a:buNone/>
            </a:pPr>
            <a:r>
              <a:rPr lang="pt-PT" sz="2600" b="1" dirty="0">
                <a:solidFill>
                  <a:schemeClr val="accent6">
                    <a:lumMod val="75000"/>
                  </a:schemeClr>
                </a:solidFill>
              </a:rPr>
              <a:t>pelo período de  </a:t>
            </a:r>
            <a:r>
              <a:rPr lang="pt-PT" sz="3900" b="1" dirty="0">
                <a:solidFill>
                  <a:schemeClr val="accent2"/>
                </a:solidFill>
              </a:rPr>
              <a:t>1 ano</a:t>
            </a:r>
            <a:r>
              <a:rPr lang="pt-PT" sz="2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pt-PT" sz="1800" dirty="0"/>
          </a:p>
        </p:txBody>
      </p:sp>
      <p:pic>
        <p:nvPicPr>
          <p:cNvPr id="8" name="Picture 2" descr="https://aeja.pt/imagens/bl_300.png">
            <a:extLst>
              <a:ext uri="{FF2B5EF4-FFF2-40B4-BE49-F238E27FC236}">
                <a16:creationId xmlns:a16="http://schemas.microsoft.com/office/drawing/2014/main" id="{72342C0D-0D58-466F-B034-FB0FF21F9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12EC84D-C28F-4646-9608-A3703E956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10" name="Picture 2" descr="https://aeja.pt/imagens/bl_363.jpg">
            <a:extLst>
              <a:ext uri="{FF2B5EF4-FFF2-40B4-BE49-F238E27FC236}">
                <a16:creationId xmlns:a16="http://schemas.microsoft.com/office/drawing/2014/main" id="{DE4B9554-4189-4189-8A85-BA9A11B2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A4FB00C-9A10-4827-9472-B1D1791C6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100" y="6155368"/>
            <a:ext cx="2790050" cy="67718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F5F8940-6460-4921-9133-B184B7561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50" y="6323224"/>
            <a:ext cx="3034274" cy="48773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1039FD2-944D-4CA1-9536-7E4B91F5C2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1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/>
          <a:srcRect l="18585" t="20792" r="19887"/>
          <a:stretch/>
        </p:blipFill>
        <p:spPr>
          <a:xfrm>
            <a:off x="124691" y="854268"/>
            <a:ext cx="11914909" cy="5956692"/>
          </a:xfrm>
          <a:prstGeom prst="rect">
            <a:avLst/>
          </a:prstGeom>
        </p:spPr>
      </p:pic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EEA38F9A-C3FF-48B0-95D3-A9FC6839C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9E7B8D-21CF-40CA-8E0F-9085226D5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EB33313A-9A28-4550-BEF3-61249B09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03A52C-8DF3-4429-93E5-6D7A2001E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9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877" y="830910"/>
            <a:ext cx="8753928" cy="6027090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https://aeja.pt/imagens/bl_300.png">
            <a:extLst>
              <a:ext uri="{FF2B5EF4-FFF2-40B4-BE49-F238E27FC236}">
                <a16:creationId xmlns:a16="http://schemas.microsoft.com/office/drawing/2014/main" id="{1BD2C134-B641-419F-BCC3-7C0095E86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405F506-7E2E-4B2D-933D-C859C3888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7" name="Picture 2" descr="https://aeja.pt/imagens/bl_363.jpg">
            <a:extLst>
              <a:ext uri="{FF2B5EF4-FFF2-40B4-BE49-F238E27FC236}">
                <a16:creationId xmlns:a16="http://schemas.microsoft.com/office/drawing/2014/main" id="{2ACC41F6-B8DB-4865-8307-A295C96D2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C3EAF22-424D-40F7-B31A-F8321009C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5879" y="6221422"/>
            <a:ext cx="2790050" cy="67718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F259B4-E7CB-4829-83D1-A09231379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94" y="6428510"/>
            <a:ext cx="1960669" cy="4056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98CAADF-DE1F-4D9E-B086-C8FF0E53E4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82576" y="6246237"/>
            <a:ext cx="609424" cy="6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2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806" y="815895"/>
            <a:ext cx="10515600" cy="807877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br>
              <a:rPr lang="pt-PT" b="1" dirty="0"/>
            </a:b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Relatório Final de Verificação EQAVET do AEJA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8806" y="2674460"/>
            <a:ext cx="1051560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dirty="0"/>
              <a:t>Avaliação do processo de alinhamento do sistema de garantia da qualidade por critério de conformidade EQAVET</a:t>
            </a:r>
          </a:p>
        </p:txBody>
      </p:sp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BB35AC5-8303-4D26-847F-6C3AFFB9F08E}"/>
              </a:ext>
            </a:extLst>
          </p:cNvPr>
          <p:cNvSpPr txBox="1"/>
          <p:nvPr/>
        </p:nvSpPr>
        <p:spPr>
          <a:xfrm>
            <a:off x="3314700" y="4386867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solidFill>
                  <a:srgbClr val="C00000"/>
                </a:solidFill>
              </a:rPr>
              <a:t>Recomendações 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223553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145911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0448" y="833714"/>
            <a:ext cx="6201552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1- Planeamento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149530" y="1295731"/>
            <a:ext cx="1189294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u="sng" dirty="0">
                <a:solidFill>
                  <a:schemeClr val="accent6">
                    <a:lumMod val="75000"/>
                  </a:schemeClr>
                </a:solidFill>
              </a:rPr>
              <a:t>Focos de observação</a:t>
            </a:r>
          </a:p>
          <a:p>
            <a:endParaRPr lang="pt-PT" sz="2000" dirty="0"/>
          </a:p>
          <a:p>
            <a:pPr marL="285750" indent="-285750">
              <a:buFontTx/>
              <a:buChar char="-"/>
            </a:pPr>
            <a:r>
              <a:rPr lang="pt-PT" sz="2800" b="1" dirty="0">
                <a:solidFill>
                  <a:srgbClr val="C00000"/>
                </a:solidFill>
              </a:rPr>
              <a:t>Alinhamento dos objetivos estratégicos da instituição </a:t>
            </a:r>
            <a:r>
              <a:rPr lang="pt-PT" sz="2400" dirty="0"/>
              <a:t>com as políticas definidas para a EFP e estudos prospetivos disponíveis.</a:t>
            </a:r>
            <a:endParaRPr lang="pt-PT" sz="2000" dirty="0"/>
          </a:p>
          <a:p>
            <a:pPr marL="285750" indent="-285750">
              <a:buFontTx/>
              <a:buChar char="-"/>
            </a:pPr>
            <a:endParaRPr lang="pt-PT" sz="2000" dirty="0"/>
          </a:p>
          <a:p>
            <a:pPr marL="285750" indent="-285750">
              <a:buFontTx/>
              <a:buChar char="-"/>
            </a:pPr>
            <a:r>
              <a:rPr lang="pt-PT" sz="2800" b="1" dirty="0">
                <a:solidFill>
                  <a:srgbClr val="C00000"/>
                </a:solidFill>
              </a:rPr>
              <a:t>Participação dos </a:t>
            </a:r>
            <a:r>
              <a:rPr lang="pt-PT" sz="2800" b="1" dirty="0" err="1">
                <a:solidFill>
                  <a:srgbClr val="C00000"/>
                </a:solidFill>
              </a:rPr>
              <a:t>stakeholders</a:t>
            </a:r>
            <a:r>
              <a:rPr lang="pt-PT" sz="2800" b="1" dirty="0">
                <a:solidFill>
                  <a:srgbClr val="C00000"/>
                </a:solidFill>
              </a:rPr>
              <a:t> </a:t>
            </a:r>
            <a:r>
              <a:rPr lang="pt-PT" sz="2400" dirty="0"/>
              <a:t>internos e externos na definição dos objetivos estratégicos da instituição.</a:t>
            </a:r>
            <a:endParaRPr lang="pt-PT" sz="2000" dirty="0"/>
          </a:p>
          <a:p>
            <a:pPr marL="285750" indent="-285750">
              <a:buFontTx/>
              <a:buChar char="-"/>
            </a:pPr>
            <a:endParaRPr lang="pt-PT" sz="2000" dirty="0"/>
          </a:p>
          <a:p>
            <a:pPr marL="285750" indent="-285750">
              <a:buFontTx/>
              <a:buChar char="-"/>
            </a:pPr>
            <a:r>
              <a:rPr lang="pt-PT" sz="2800" b="1" dirty="0">
                <a:solidFill>
                  <a:srgbClr val="C00000"/>
                </a:solidFill>
              </a:rPr>
              <a:t>Explicitação das componentes implicadas no planeamento da oferta de EFP </a:t>
            </a:r>
            <a:r>
              <a:rPr lang="pt-PT" sz="2400" dirty="0"/>
              <a:t>e respetiva calendarização.</a:t>
            </a:r>
            <a:endParaRPr lang="pt-PT" sz="2000" dirty="0"/>
          </a:p>
          <a:p>
            <a:pPr marL="285750" indent="-285750">
              <a:buFontTx/>
              <a:buChar char="-"/>
            </a:pPr>
            <a:endParaRPr lang="pt-PT" sz="2000" dirty="0"/>
          </a:p>
          <a:p>
            <a:pPr marL="285750" indent="-285750">
              <a:buFontTx/>
              <a:buChar char="-"/>
            </a:pPr>
            <a:r>
              <a:rPr lang="pt-PT" sz="2800" b="1" dirty="0">
                <a:solidFill>
                  <a:srgbClr val="C00000"/>
                </a:solidFill>
              </a:rPr>
              <a:t>Alinhamento das atividades planeadas </a:t>
            </a:r>
            <a:r>
              <a:rPr lang="pt-PT" sz="2400" dirty="0"/>
              <a:t>com os objetivos estratégicos da instituição.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426774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378968" y="1083983"/>
            <a:ext cx="11582400" cy="472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b="1" u="sng" dirty="0">
                <a:solidFill>
                  <a:schemeClr val="accent6">
                    <a:lumMod val="75000"/>
                  </a:schemeClr>
                </a:solidFill>
              </a:rPr>
              <a:t>Recomendações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PT" sz="2800" b="1" dirty="0">
                <a:solidFill>
                  <a:srgbClr val="C00000"/>
                </a:solidFill>
              </a:rPr>
              <a:t>Sítio internet da Escola </a:t>
            </a:r>
          </a:p>
          <a:p>
            <a:pPr marL="742950" lvl="1" indent="-285750" algn="just">
              <a:lnSpc>
                <a:spcPct val="200000"/>
              </a:lnSpc>
              <a:buFontTx/>
              <a:buChar char="-"/>
            </a:pPr>
            <a:r>
              <a:rPr lang="pt-PT" b="1" dirty="0"/>
              <a:t>documentos relativos à monitorização </a:t>
            </a:r>
            <a:r>
              <a:rPr lang="pt-PT" dirty="0"/>
              <a:t>parcelar e periódica;</a:t>
            </a:r>
          </a:p>
          <a:p>
            <a:pPr marL="742950" lvl="1" indent="-285750" algn="just">
              <a:lnSpc>
                <a:spcPct val="200000"/>
              </a:lnSpc>
              <a:buFontTx/>
              <a:buChar char="-"/>
            </a:pPr>
            <a:r>
              <a:rPr lang="pt-PT" b="1" dirty="0"/>
              <a:t>identificação da equipa EQAVET</a:t>
            </a:r>
            <a:r>
              <a:rPr lang="pt-PT" dirty="0"/>
              <a:t> com </a:t>
            </a:r>
            <a:r>
              <a:rPr lang="pt-PT" b="1" dirty="0"/>
              <a:t>funções discriminadas, </a:t>
            </a:r>
            <a:r>
              <a:rPr lang="pt-PT" dirty="0"/>
              <a:t>integrando </a:t>
            </a:r>
            <a:r>
              <a:rPr lang="pt-PT" b="1" dirty="0"/>
              <a:t>representantes de </a:t>
            </a:r>
            <a:r>
              <a:rPr lang="pt-PT" b="1" dirty="0" err="1"/>
              <a:t>stakeholders</a:t>
            </a:r>
            <a:r>
              <a:rPr lang="pt-PT" b="1" dirty="0"/>
              <a:t> internos</a:t>
            </a:r>
            <a:r>
              <a:rPr lang="pt-PT" dirty="0"/>
              <a:t> (alunos e pessoal não docente) e </a:t>
            </a:r>
            <a:r>
              <a:rPr lang="pt-PT" b="1" dirty="0" err="1"/>
              <a:t>stakeholders</a:t>
            </a:r>
            <a:r>
              <a:rPr lang="pt-PT" b="1" dirty="0"/>
              <a:t> externos</a:t>
            </a:r>
            <a:r>
              <a:rPr lang="pt-PT" dirty="0"/>
              <a:t>, de acordo com a orgânica que a Escola entender ser a mais adequada à sua realidade;</a:t>
            </a:r>
          </a:p>
          <a:p>
            <a:pPr marL="742950" lvl="1" indent="-285750" algn="just">
              <a:lnSpc>
                <a:spcPct val="200000"/>
              </a:lnSpc>
              <a:buFontTx/>
              <a:buChar char="-"/>
            </a:pPr>
            <a:r>
              <a:rPr lang="pt-PT" dirty="0"/>
              <a:t>integração de um </a:t>
            </a:r>
            <a:r>
              <a:rPr lang="pt-PT" b="1" dirty="0"/>
              <a:t>formulário simples de recolha de sugestões</a:t>
            </a:r>
          </a:p>
          <a:p>
            <a:pPr marL="742950" lvl="1" indent="-285750" algn="just">
              <a:lnSpc>
                <a:spcPct val="200000"/>
              </a:lnSpc>
              <a:buFontTx/>
              <a:buChar char="-"/>
            </a:pPr>
            <a:r>
              <a:rPr lang="pt-PT" b="1" dirty="0"/>
              <a:t>divulgação de ofertas de emprego </a:t>
            </a:r>
            <a:r>
              <a:rPr lang="pt-PT" dirty="0"/>
              <a:t>nas áreas de formação dos cursos profissionais em oferta na Escola.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48" y="833714"/>
            <a:ext cx="6201552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1- Planeamento</a:t>
            </a:r>
          </a:p>
        </p:txBody>
      </p:sp>
    </p:spTree>
    <p:extLst>
      <p:ext uri="{BB962C8B-B14F-4D97-AF65-F5344CB8AC3E}">
        <p14:creationId xmlns:p14="http://schemas.microsoft.com/office/powerpoint/2010/main" val="222527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eja.pt/imagens/bl_300.png">
            <a:extLst>
              <a:ext uri="{FF2B5EF4-FFF2-40B4-BE49-F238E27FC236}">
                <a16:creationId xmlns:a16="http://schemas.microsoft.com/office/drawing/2014/main" id="{23BCA0B2-4CC8-4226-9DB7-997325E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6EE27-EF79-42A0-BBF1-55004419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6"/>
            <a:ext cx="1847173" cy="846250"/>
          </a:xfrm>
          <a:prstGeom prst="rect">
            <a:avLst/>
          </a:prstGeom>
        </p:spPr>
      </p:pic>
      <p:pic>
        <p:nvPicPr>
          <p:cNvPr id="8" name="Picture 2" descr="https://aeja.pt/imagens/bl_363.jpg">
            <a:extLst>
              <a:ext uri="{FF2B5EF4-FFF2-40B4-BE49-F238E27FC236}">
                <a16:creationId xmlns:a16="http://schemas.microsoft.com/office/drawing/2014/main" id="{1121DAFD-C7AA-487C-BFAD-B3369151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10" y="47040"/>
            <a:ext cx="1207490" cy="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CA5AFD-F0D9-418A-9B8B-F1FBACCE4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43" y="6057423"/>
            <a:ext cx="2790050" cy="6771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1AF77D-3036-4A9C-B19C-B5540F6A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3" y="6246872"/>
            <a:ext cx="3034274" cy="4877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A0EB2F-56CE-4AD9-9939-CC3E3017D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576" y="6176962"/>
            <a:ext cx="609424" cy="6339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3B7E51-761C-4C2B-A4B8-4206756CAA54}"/>
              </a:ext>
            </a:extLst>
          </p:cNvPr>
          <p:cNvSpPr txBox="1"/>
          <p:nvPr/>
        </p:nvSpPr>
        <p:spPr>
          <a:xfrm>
            <a:off x="378968" y="1788199"/>
            <a:ext cx="11582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b="1" u="sng" dirty="0">
                <a:solidFill>
                  <a:schemeClr val="accent6">
                    <a:lumMod val="75000"/>
                  </a:schemeClr>
                </a:solidFill>
              </a:rPr>
              <a:t>Recomendações</a:t>
            </a:r>
          </a:p>
          <a:p>
            <a:pPr marL="3760788" lvl="1" indent="-3303588"/>
            <a:r>
              <a:rPr lang="pt-PT" sz="2800" b="1" dirty="0">
                <a:solidFill>
                  <a:srgbClr val="C00000"/>
                </a:solidFill>
              </a:rPr>
              <a:t>Conselho Pedagógico - </a:t>
            </a:r>
            <a:r>
              <a:rPr lang="pt-PT" dirty="0"/>
              <a:t>deve ser </a:t>
            </a:r>
            <a:r>
              <a:rPr lang="pt-PT" sz="2000" b="1" dirty="0"/>
              <a:t>solicitado a intervir </a:t>
            </a:r>
            <a:r>
              <a:rPr lang="pt-PT" dirty="0"/>
              <a:t>ao nível do tratamento e acompanhamento sistemático do processo. </a:t>
            </a:r>
          </a:p>
          <a:p>
            <a:endParaRPr lang="pt-PT" dirty="0"/>
          </a:p>
          <a:p>
            <a:pPr lvl="1"/>
            <a:r>
              <a:rPr lang="pt-PT" sz="2800" b="1" dirty="0">
                <a:solidFill>
                  <a:srgbClr val="C00000"/>
                </a:solidFill>
              </a:rPr>
              <a:t>Conselho Geral - </a:t>
            </a:r>
            <a:r>
              <a:rPr lang="pt-PT" dirty="0"/>
              <a:t>deve </a:t>
            </a:r>
            <a:r>
              <a:rPr lang="pt-PT" b="1" dirty="0"/>
              <a:t>participar no processo </a:t>
            </a:r>
            <a:r>
              <a:rPr lang="pt-PT" dirty="0"/>
              <a:t>EQAVET.</a:t>
            </a:r>
          </a:p>
          <a:p>
            <a:endParaRPr lang="pt-PT" dirty="0"/>
          </a:p>
          <a:p>
            <a:pPr lvl="1"/>
            <a:r>
              <a:rPr lang="pt-PT" sz="2800" b="1" dirty="0">
                <a:solidFill>
                  <a:srgbClr val="C00000"/>
                </a:solidFill>
              </a:rPr>
              <a:t>Regulamento Interno da Escola </a:t>
            </a:r>
          </a:p>
          <a:p>
            <a:r>
              <a:rPr lang="pt-PT" dirty="0"/>
              <a:t>	– constar a constituição da equipa e suas funções </a:t>
            </a:r>
          </a:p>
          <a:p>
            <a:r>
              <a:rPr lang="pt-PT" dirty="0"/>
              <a:t>	- formalizar o sistema de avaliação dos cursos da EFP, no seu alinhamento com o Quadro EQAVET</a:t>
            </a:r>
          </a:p>
          <a:p>
            <a:r>
              <a:rPr lang="pt-PT" dirty="0"/>
              <a:t>	- poderá criar-se uma Adenda ao Regulamento dedicada ao sistema EQAVET.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4CC994A-96DC-4226-82F2-C15AC7B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48" y="833714"/>
            <a:ext cx="6201552" cy="84625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PT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Critério 1- Planeamento</a:t>
            </a:r>
          </a:p>
        </p:txBody>
      </p:sp>
    </p:spTree>
    <p:extLst>
      <p:ext uri="{BB962C8B-B14F-4D97-AF65-F5344CB8AC3E}">
        <p14:creationId xmlns:p14="http://schemas.microsoft.com/office/powerpoint/2010/main" val="4152288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</TotalTime>
  <Words>1471</Words>
  <Application>Microsoft Office PowerPoint</Application>
  <PresentationFormat>Ecrã Panorâmico</PresentationFormat>
  <Paragraphs>121</Paragraphs>
  <Slides>24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Relatório Final de Verificação EQAVET do AEJA</vt:lpstr>
      <vt:lpstr>Critério 1- Planeamento</vt:lpstr>
      <vt:lpstr>Critério 1- Planeamento</vt:lpstr>
      <vt:lpstr>Critério 1- Planeamento</vt:lpstr>
      <vt:lpstr>Critério 1- Planeamento</vt:lpstr>
      <vt:lpstr>Critério 2- Implementação</vt:lpstr>
      <vt:lpstr>Critério 2- Implementação</vt:lpstr>
      <vt:lpstr>Critério 3- Avaliação</vt:lpstr>
      <vt:lpstr>Critério 3- Avaliação</vt:lpstr>
      <vt:lpstr>Critério 3- Avaliação</vt:lpstr>
      <vt:lpstr>Critério 4- Revisão</vt:lpstr>
      <vt:lpstr>Critério 4- Revisão</vt:lpstr>
      <vt:lpstr>Critério 4- Revisão</vt:lpstr>
      <vt:lpstr>Critério 5- Diálogo institucional para a melhoria contínua da oferta de EFP</vt:lpstr>
      <vt:lpstr>Critério 5- Diálogo institucional para a melhoria contínua da oferta de EFP</vt:lpstr>
      <vt:lpstr>Critério 6- Diálogo institucional para a melhoria contínua da oferta de EFP</vt:lpstr>
      <vt:lpstr>Critério 6- Diálogo institucional para a melhoria contínua da oferta de EFP</vt:lpstr>
      <vt:lpstr>Recomendações para a melhoria do processo de garantia da qualidade da EFP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Vasco</dc:creator>
  <cp:lastModifiedBy>Maria de Fátima Gomes de Carvalho</cp:lastModifiedBy>
  <cp:revision>76</cp:revision>
  <cp:lastPrinted>2021-02-10T12:43:19Z</cp:lastPrinted>
  <dcterms:created xsi:type="dcterms:W3CDTF">2019-11-27T18:14:05Z</dcterms:created>
  <dcterms:modified xsi:type="dcterms:W3CDTF">2021-10-26T20:06:07Z</dcterms:modified>
</cp:coreProperties>
</file>